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1.xml" ContentType="application/vnd.openxmlformats-officedocument.presentationml.notesSlide+xml"/>
  <Override PartName="/ppt/diagrams/drawing1.xml" ContentType="application/vnd.ms-office.drawingml.diagramDrawing+xml"/>
  <Override PartName="/ppt/diagrams/colors8.xml" ContentType="application/vnd.openxmlformats-officedocument.drawingml.diagramColors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quickStyle4.xml" ContentType="application/vnd.openxmlformats-officedocument.drawingml.diagramStyl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diagrams/quickStyle1.xml" ContentType="application/vnd.openxmlformats-officedocument.drawingml.diagramStyle+xml"/>
  <Override PartName="/ppt/diagrams/drawing4.xml" ContentType="application/vnd.ms-office.drawingml.diagramDrawing+xml"/>
  <Override PartName="/ppt/diagrams/layout12.xml" ContentType="application/vnd.openxmlformats-officedocument.drawingml.diagramLayout+xml"/>
  <Override PartName="/ppt/commentAuthors.xml" ContentType="application/vnd.openxmlformats-officedocument.presentationml.commentAuthors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theme/theme1.xml" ContentType="application/vnd.openxmlformats-officedocument.theme+xml"/>
  <Override PartName="/ppt/diagrams/drawing8.xml" ContentType="application/vnd.ms-office.drawingml.diagramDrawing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8.xml" ContentType="application/vnd.openxmlformats-officedocument.drawingml.diagramLayout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quickStyle8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colors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7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324" r:id="rId2"/>
    <p:sldId id="369" r:id="rId3"/>
    <p:sldId id="370" r:id="rId4"/>
    <p:sldId id="371" r:id="rId5"/>
    <p:sldId id="416" r:id="rId6"/>
    <p:sldId id="410" r:id="rId7"/>
    <p:sldId id="411" r:id="rId8"/>
    <p:sldId id="412" r:id="rId9"/>
    <p:sldId id="413" r:id="rId10"/>
    <p:sldId id="400" r:id="rId11"/>
    <p:sldId id="401" r:id="rId12"/>
    <p:sldId id="402" r:id="rId13"/>
    <p:sldId id="375" r:id="rId14"/>
    <p:sldId id="318" r:id="rId15"/>
    <p:sldId id="376" r:id="rId16"/>
    <p:sldId id="378" r:id="rId17"/>
    <p:sldId id="379" r:id="rId18"/>
    <p:sldId id="334" r:id="rId19"/>
    <p:sldId id="367" r:id="rId20"/>
    <p:sldId id="380" r:id="rId21"/>
    <p:sldId id="385" r:id="rId22"/>
    <p:sldId id="383" r:id="rId23"/>
    <p:sldId id="384" r:id="rId24"/>
    <p:sldId id="332" r:id="rId25"/>
    <p:sldId id="377" r:id="rId26"/>
    <p:sldId id="330" r:id="rId27"/>
    <p:sldId id="387" r:id="rId28"/>
    <p:sldId id="389" r:id="rId29"/>
    <p:sldId id="390" r:id="rId30"/>
    <p:sldId id="391" r:id="rId31"/>
    <p:sldId id="392" r:id="rId32"/>
    <p:sldId id="394" r:id="rId33"/>
    <p:sldId id="395" r:id="rId34"/>
    <p:sldId id="404" r:id="rId35"/>
    <p:sldId id="415" r:id="rId36"/>
    <p:sldId id="405" r:id="rId37"/>
    <p:sldId id="414" r:id="rId38"/>
    <p:sldId id="407" r:id="rId39"/>
    <p:sldId id="396" r:id="rId40"/>
    <p:sldId id="374" r:id="rId41"/>
    <p:sldId id="386" r:id="rId4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y Kulsrud" initials="KK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CC9900"/>
    <a:srgbClr val="3C6C8C"/>
    <a:srgbClr val="337095"/>
    <a:srgbClr val="4F81BD"/>
    <a:srgbClr val="5A9DC6"/>
    <a:srgbClr val="FFFFFF"/>
    <a:srgbClr val="206D90"/>
    <a:srgbClr val="377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1583" autoAdjust="0"/>
  </p:normalViewPr>
  <p:slideViewPr>
    <p:cSldViewPr>
      <p:cViewPr>
        <p:scale>
          <a:sx n="70" d="100"/>
          <a:sy n="70" d="100"/>
        </p:scale>
        <p:origin x="-2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47" Type="http://schemas.openxmlformats.org/officeDocument/2006/relationships/presProps" Target="presProps.xml"/><Relationship Id="rId21" Type="http://schemas.openxmlformats.org/officeDocument/2006/relationships/slide" Target="slides/slide20.xml"/><Relationship Id="rId50" Type="http://schemas.openxmlformats.org/officeDocument/2006/relationships/tableStyles" Target="tableStyles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11" Type="http://schemas.openxmlformats.org/officeDocument/2006/relationships/slide" Target="slides/slide10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interSettings" Target="printerSettings/printerSettings1.bin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31" Type="http://schemas.openxmlformats.org/officeDocument/2006/relationships/slide" Target="slides/slide3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handoutMaster" Target="handoutMasters/handoutMaster1.xml"/><Relationship Id="rId52" Type="http://schemas.openxmlformats.org/officeDocument/2006/relationships/customXml" Target="../customXml/item2.xml"/><Relationship Id="rId48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slide" Target="slides/slide34.xml"/><Relationship Id="rId14" Type="http://schemas.openxmlformats.org/officeDocument/2006/relationships/slide" Target="slides/slide1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46" Type="http://schemas.openxmlformats.org/officeDocument/2006/relationships/commentAuthors" Target="commentAuthors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9" Type="http://schemas.openxmlformats.org/officeDocument/2006/relationships/theme" Target="theme/theme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5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anette\Documents\dissertation%20_jmm\NICHD%20Study\Article%202_growth\growth%20graphs_revised_colo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33529678427172"/>
          <c:y val="0.0338676415448069"/>
          <c:w val="0.924644831937262"/>
          <c:h val="0.9502775163694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Vocabulary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ln w="38100">
                <a:solidFill>
                  <a:srgbClr val="FFC000"/>
                </a:solidFill>
              </a:ln>
            </c:spPr>
          </c:marker>
          <c:xVal>
            <c:strRef>
              <c:f>Sheet1!$B$15:$G$15</c:f>
              <c:strCache>
                <c:ptCount val="6"/>
                <c:pt idx="0">
                  <c:v>Age 4.5</c:v>
                </c:pt>
                <c:pt idx="1">
                  <c:v>Age 5</c:v>
                </c:pt>
                <c:pt idx="2">
                  <c:v>Age 6</c:v>
                </c:pt>
                <c:pt idx="3">
                  <c:v>Age 7</c:v>
                </c:pt>
                <c:pt idx="4">
                  <c:v>Age 8</c:v>
                </c:pt>
                <c:pt idx="5">
                  <c:v>Age 11</c:v>
                </c:pt>
              </c:strCache>
            </c:strRef>
          </c:xVal>
          <c:yVal>
            <c:numRef>
              <c:f>Sheet1!$B$16:$G$16</c:f>
              <c:numCache>
                <c:formatCode>General</c:formatCode>
                <c:ptCount val="6"/>
                <c:pt idx="0">
                  <c:v>11.1</c:v>
                </c:pt>
                <c:pt idx="1">
                  <c:v>11.5</c:v>
                </c:pt>
                <c:pt idx="2">
                  <c:v>15.1</c:v>
                </c:pt>
                <c:pt idx="3">
                  <c:v>20.8</c:v>
                </c:pt>
                <c:pt idx="4">
                  <c:v>25.3</c:v>
                </c:pt>
                <c:pt idx="5">
                  <c:v>21.8</c:v>
                </c:pt>
              </c:numCache>
            </c:numRef>
          </c:yVal>
          <c:smooth val="1"/>
        </c:ser>
        <c:ser>
          <c:idx val="1"/>
          <c:order val="1"/>
          <c:tx>
            <c:v>Word Reading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xVal>
            <c:strRef>
              <c:f>Sheet1!$B$15:$G$15</c:f>
              <c:strCache>
                <c:ptCount val="6"/>
                <c:pt idx="0">
                  <c:v>Age 4.5</c:v>
                </c:pt>
                <c:pt idx="1">
                  <c:v>Age 5</c:v>
                </c:pt>
                <c:pt idx="2">
                  <c:v>Age 6</c:v>
                </c:pt>
                <c:pt idx="3">
                  <c:v>Age 7</c:v>
                </c:pt>
                <c:pt idx="4">
                  <c:v>Age 8</c:v>
                </c:pt>
                <c:pt idx="5">
                  <c:v>Age 11</c:v>
                </c:pt>
              </c:strCache>
            </c:strRef>
          </c:xVal>
          <c:yVal>
            <c:numRef>
              <c:f>Sheet1!$B$17:$G$17</c:f>
              <c:numCache>
                <c:formatCode>General</c:formatCode>
                <c:ptCount val="6"/>
                <c:pt idx="0">
                  <c:v>30.55</c:v>
                </c:pt>
                <c:pt idx="1">
                  <c:v>31.39</c:v>
                </c:pt>
                <c:pt idx="2">
                  <c:v>44.35</c:v>
                </c:pt>
                <c:pt idx="3">
                  <c:v>56.71</c:v>
                </c:pt>
                <c:pt idx="4">
                  <c:v>58.06</c:v>
                </c:pt>
                <c:pt idx="5">
                  <c:v>51.18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3433064"/>
        <c:axId val="2043113224"/>
      </c:scatterChart>
      <c:valAx>
        <c:axId val="2043433064"/>
        <c:scaling>
          <c:orientation val="minMax"/>
        </c:scaling>
        <c:delete val="1"/>
        <c:axPos val="b"/>
        <c:majorTickMark val="out"/>
        <c:minorTickMark val="none"/>
        <c:tickLblPos val="none"/>
        <c:crossAx val="2043113224"/>
        <c:crosses val="autoZero"/>
        <c:crossBetween val="midCat"/>
      </c:valAx>
      <c:valAx>
        <c:axId val="2043113224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crossAx val="2043433064"/>
        <c:crosses val="autoZero"/>
        <c:crossBetween val="midCat"/>
        <c:majorUnit val="10.0"/>
        <c:minorUnit val="1.0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>
              <a:lumMod val="9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8"/>
      <c:rotY val="20"/>
      <c:depthPercent val="100"/>
      <c:rAngAx val="1"/>
    </c:view3D>
    <c:floor>
      <c:thickness val="0"/>
      <c:spPr>
        <a:solidFill>
          <a:schemeClr val="bg2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98008534851"/>
          <c:y val="0.0524109014675053"/>
          <c:w val="0.850640113798011"/>
          <c:h val="0.6226415094339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Native English Speakers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Reading Comprehension</c:v>
                </c:pt>
                <c:pt idx="1">
                  <c:v>Overall Vocabulary</c:v>
                </c:pt>
                <c:pt idx="2">
                  <c:v>Word Reading Accuracy</c:v>
                </c:pt>
                <c:pt idx="3">
                  <c:v>Word Reading Automaticity</c:v>
                </c:pt>
                <c:pt idx="4">
                  <c:v>Passage Reading Fluency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18.32</c:v>
                </c:pt>
                <c:pt idx="1">
                  <c:v>32.89</c:v>
                </c:pt>
                <c:pt idx="2">
                  <c:v>64.33</c:v>
                </c:pt>
                <c:pt idx="3">
                  <c:v>41.78</c:v>
                </c:pt>
                <c:pt idx="4">
                  <c:v>33.2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Language Minority Learners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Reading Comprehension</c:v>
                </c:pt>
                <c:pt idx="1">
                  <c:v>Overall Vocabulary</c:v>
                </c:pt>
                <c:pt idx="2">
                  <c:v>Word Reading Accuracy</c:v>
                </c:pt>
                <c:pt idx="3">
                  <c:v>Word Reading Automaticity</c:v>
                </c:pt>
                <c:pt idx="4">
                  <c:v>Passage Reading Fluency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19.17000000000001</c:v>
                </c:pt>
                <c:pt idx="1">
                  <c:v>21.71</c:v>
                </c:pt>
                <c:pt idx="2">
                  <c:v>56.93</c:v>
                </c:pt>
                <c:pt idx="3">
                  <c:v>41.56</c:v>
                </c:pt>
                <c:pt idx="4">
                  <c:v>33.15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43185656"/>
        <c:axId val="2043517160"/>
        <c:axId val="0"/>
      </c:bar3DChart>
      <c:catAx>
        <c:axId val="2043185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2043517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3517160"/>
        <c:scaling>
          <c:orientation val="minMax"/>
          <c:max val="8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Percentile Rank</a:t>
                </a:r>
              </a:p>
            </c:rich>
          </c:tx>
          <c:layout>
            <c:manualLayout>
              <c:xMode val="edge"/>
              <c:yMode val="edge"/>
              <c:x val="0.118065433854908"/>
              <c:y val="0.2075471698113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043185656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79997015494031"/>
          <c:y val="0.0906261442033889"/>
          <c:w val="0.193309414952163"/>
          <c:h val="0.405232697117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>
              <a:lumMod val="95000"/>
            </a:schemeClr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0C813-B103-4D1A-9E98-79A6413E0CF9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4BFFB5E-4F8D-4ECC-8CA1-544A48D8C557}">
      <dgm:prSet phldrT="[Text]" custT="1"/>
      <dgm:spPr/>
      <dgm:t>
        <a:bodyPr/>
        <a:lstStyle/>
        <a:p>
          <a:pPr algn="ctr"/>
          <a:r>
            <a:rPr lang="en-US" sz="2400" b="1" dirty="0" smtClean="0"/>
            <a:t>Literacy: </a:t>
          </a:r>
          <a:r>
            <a:rPr lang="en-US" sz="2000" b="0" dirty="0" smtClean="0"/>
            <a:t>Reading Writing, Listening &amp; Speaking</a:t>
          </a:r>
          <a:endParaRPr lang="en-US" sz="2400" b="0" dirty="0" smtClean="0"/>
        </a:p>
      </dgm:t>
    </dgm:pt>
    <dgm:pt modelId="{4A77331C-C6E1-4167-85D8-8C89654B7998}" type="parTrans" cxnId="{84835DEA-8AD1-4500-AD77-CB823F387DEA}">
      <dgm:prSet/>
      <dgm:spPr/>
      <dgm:t>
        <a:bodyPr/>
        <a:lstStyle/>
        <a:p>
          <a:endParaRPr lang="en-US"/>
        </a:p>
      </dgm:t>
    </dgm:pt>
    <dgm:pt modelId="{9020DE4F-9E8D-4169-B512-6A53A842B326}" type="sibTrans" cxnId="{84835DEA-8AD1-4500-AD77-CB823F387DEA}">
      <dgm:prSet/>
      <dgm:spPr/>
      <dgm:t>
        <a:bodyPr/>
        <a:lstStyle/>
        <a:p>
          <a:endParaRPr lang="en-US"/>
        </a:p>
      </dgm:t>
    </dgm:pt>
    <dgm:pt modelId="{39709A7B-26D4-4DE3-B336-369D74E8483B}">
      <dgm:prSet custT="1"/>
      <dgm:spPr/>
      <dgm:t>
        <a:bodyPr/>
        <a:lstStyle/>
        <a:p>
          <a:r>
            <a:rPr lang="en-US" sz="2800" b="1" dirty="0" smtClean="0"/>
            <a:t>SKILLS</a:t>
          </a:r>
          <a:endParaRPr lang="en-US" sz="1500" b="1" dirty="0" smtClean="0"/>
        </a:p>
        <a:p>
          <a:r>
            <a:rPr lang="en-US" sz="1600" b="0" dirty="0" smtClean="0"/>
            <a:t>‐ Concepts about print</a:t>
          </a:r>
        </a:p>
        <a:p>
          <a:r>
            <a:rPr lang="en-US" sz="1600" b="0" dirty="0" smtClean="0"/>
            <a:t>‐ The ability to hear &amp; work with spoken sounds</a:t>
          </a:r>
        </a:p>
        <a:p>
          <a:r>
            <a:rPr lang="en-US" sz="1600" b="0" dirty="0" smtClean="0"/>
            <a:t>‐ Alphabet knowledge</a:t>
          </a:r>
        </a:p>
        <a:p>
          <a:r>
            <a:rPr lang="en-US" sz="1600" b="0" dirty="0" smtClean="0"/>
            <a:t>‐ Word reading &amp; spelling </a:t>
          </a:r>
        </a:p>
        <a:p>
          <a:r>
            <a:rPr lang="en-US" sz="1600" b="0" dirty="0" smtClean="0"/>
            <a:t>‐ Fluency</a:t>
          </a:r>
          <a:endParaRPr lang="en-US" sz="1600" b="0" dirty="0"/>
        </a:p>
      </dgm:t>
    </dgm:pt>
    <dgm:pt modelId="{E52121C5-1EF0-48B7-98C7-BA9FD1A0122C}" type="parTrans" cxnId="{BD277C46-84BB-432D-B4BE-FCB5225C0532}">
      <dgm:prSet/>
      <dgm:spPr/>
      <dgm:t>
        <a:bodyPr/>
        <a:lstStyle/>
        <a:p>
          <a:endParaRPr lang="en-US"/>
        </a:p>
      </dgm:t>
    </dgm:pt>
    <dgm:pt modelId="{F9421AFE-47EC-4EB7-9D08-A9F04D14D901}" type="sibTrans" cxnId="{BD277C46-84BB-432D-B4BE-FCB5225C0532}">
      <dgm:prSet/>
      <dgm:spPr/>
      <dgm:t>
        <a:bodyPr/>
        <a:lstStyle/>
        <a:p>
          <a:endParaRPr lang="en-US"/>
        </a:p>
      </dgm:t>
    </dgm:pt>
    <dgm:pt modelId="{971F7B8F-B9D4-423D-857B-B6E088248F7B}">
      <dgm:prSet custT="1"/>
      <dgm:spPr/>
      <dgm:t>
        <a:bodyPr/>
        <a:lstStyle/>
        <a:p>
          <a:r>
            <a:rPr lang="en-US" sz="3200" b="1" dirty="0" smtClean="0"/>
            <a:t>KNOWLEDGE</a:t>
          </a:r>
        </a:p>
        <a:p>
          <a:r>
            <a:rPr lang="en-US" sz="1700" dirty="0" smtClean="0"/>
            <a:t>- Concepts about the world</a:t>
          </a:r>
        </a:p>
        <a:p>
          <a:r>
            <a:rPr lang="en-US" sz="1700" dirty="0" smtClean="0"/>
            <a:t>‐ The ability to understand &amp; express complex ideas</a:t>
          </a:r>
        </a:p>
        <a:p>
          <a:r>
            <a:rPr lang="en-US" sz="1700" dirty="0" smtClean="0"/>
            <a:t>‐ Vocabulary  </a:t>
          </a:r>
        </a:p>
        <a:p>
          <a:r>
            <a:rPr lang="en-US" sz="1700" dirty="0" smtClean="0"/>
            <a:t>‐ Oral language skills</a:t>
          </a:r>
          <a:endParaRPr lang="en-US" sz="1700" dirty="0"/>
        </a:p>
      </dgm:t>
    </dgm:pt>
    <dgm:pt modelId="{9F32D07B-1FB7-4BBE-823F-7E90E62715EC}" type="parTrans" cxnId="{161BE702-8A31-47E3-9543-54F97585544F}">
      <dgm:prSet/>
      <dgm:spPr/>
      <dgm:t>
        <a:bodyPr/>
        <a:lstStyle/>
        <a:p>
          <a:endParaRPr lang="en-US"/>
        </a:p>
      </dgm:t>
    </dgm:pt>
    <dgm:pt modelId="{E093CB12-CEE9-4921-A35E-D49BC8D60446}" type="sibTrans" cxnId="{161BE702-8A31-47E3-9543-54F97585544F}">
      <dgm:prSet/>
      <dgm:spPr/>
      <dgm:t>
        <a:bodyPr/>
        <a:lstStyle/>
        <a:p>
          <a:endParaRPr lang="en-US"/>
        </a:p>
      </dgm:t>
    </dgm:pt>
    <dgm:pt modelId="{B45FC845-7F59-43F8-9BD4-311473D7DA7F}" type="pres">
      <dgm:prSet presAssocID="{A900C813-B103-4D1A-9E98-79A6413E0C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CC6B9A-82CC-445C-AA41-888411C0FF94}" type="pres">
      <dgm:prSet presAssocID="{34BFFB5E-4F8D-4ECC-8CA1-544A48D8C557}" presName="centerShape" presStyleLbl="node0" presStyleIdx="0" presStyleCnt="1" custScaleX="103264" custScaleY="91533" custLinFactNeighborX="1014" custLinFactNeighborY="2941"/>
      <dgm:spPr/>
      <dgm:t>
        <a:bodyPr/>
        <a:lstStyle/>
        <a:p>
          <a:endParaRPr lang="en-US"/>
        </a:p>
      </dgm:t>
    </dgm:pt>
    <dgm:pt modelId="{4F0AFF43-EB42-4674-B1FB-1D91E8724C7A}" type="pres">
      <dgm:prSet presAssocID="{E52121C5-1EF0-48B7-98C7-BA9FD1A0122C}" presName="parTrans" presStyleLbl="bgSibTrans2D1" presStyleIdx="0" presStyleCnt="2" custLinFactNeighborX="6243" custLinFactNeighborY="12352"/>
      <dgm:spPr/>
      <dgm:t>
        <a:bodyPr/>
        <a:lstStyle/>
        <a:p>
          <a:endParaRPr lang="en-US"/>
        </a:p>
      </dgm:t>
    </dgm:pt>
    <dgm:pt modelId="{ABA08CEC-9CD6-4B00-BB45-9B1679638B50}" type="pres">
      <dgm:prSet presAssocID="{39709A7B-26D4-4DE3-B336-369D74E8483B}" presName="node" presStyleLbl="node1" presStyleIdx="0" presStyleCnt="2" custScaleX="120502" custScaleY="120502" custRadScaleRad="98619" custRadScaleInc="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E41FD-42A2-4DAA-99C1-F9BEF8F8B2FB}" type="pres">
      <dgm:prSet presAssocID="{9F32D07B-1FB7-4BBE-823F-7E90E62715EC}" presName="parTrans" presStyleLbl="bgSibTrans2D1" presStyleIdx="1" presStyleCnt="2" custLinFactNeighborX="-5081" custLinFactNeighborY="13725"/>
      <dgm:spPr/>
      <dgm:t>
        <a:bodyPr/>
        <a:lstStyle/>
        <a:p>
          <a:endParaRPr lang="en-US"/>
        </a:p>
      </dgm:t>
    </dgm:pt>
    <dgm:pt modelId="{2E3A0A14-2DAF-4BF4-B1D7-B7313FED77F1}" type="pres">
      <dgm:prSet presAssocID="{971F7B8F-B9D4-423D-857B-B6E088248F7B}" presName="node" presStyleLbl="node1" presStyleIdx="1" presStyleCnt="2" custScaleX="120502" custScaleY="120502" custRadScaleRad="102571" custRadScaleInc="-5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277C46-84BB-432D-B4BE-FCB5225C0532}" srcId="{34BFFB5E-4F8D-4ECC-8CA1-544A48D8C557}" destId="{39709A7B-26D4-4DE3-B336-369D74E8483B}" srcOrd="0" destOrd="0" parTransId="{E52121C5-1EF0-48B7-98C7-BA9FD1A0122C}" sibTransId="{F9421AFE-47EC-4EB7-9D08-A9F04D14D901}"/>
    <dgm:cxn modelId="{84835DEA-8AD1-4500-AD77-CB823F387DEA}" srcId="{A900C813-B103-4D1A-9E98-79A6413E0CF9}" destId="{34BFFB5E-4F8D-4ECC-8CA1-544A48D8C557}" srcOrd="0" destOrd="0" parTransId="{4A77331C-C6E1-4167-85D8-8C89654B7998}" sibTransId="{9020DE4F-9E8D-4169-B512-6A53A842B326}"/>
    <dgm:cxn modelId="{0B8FADCE-1BB3-4D26-8131-90C5B77203D2}" type="presOf" srcId="{971F7B8F-B9D4-423D-857B-B6E088248F7B}" destId="{2E3A0A14-2DAF-4BF4-B1D7-B7313FED77F1}" srcOrd="0" destOrd="0" presId="urn:microsoft.com/office/officeart/2005/8/layout/radial4"/>
    <dgm:cxn modelId="{5FAA525E-E57F-4775-AED8-A5FD3F63B5E9}" type="presOf" srcId="{A900C813-B103-4D1A-9E98-79A6413E0CF9}" destId="{B45FC845-7F59-43F8-9BD4-311473D7DA7F}" srcOrd="0" destOrd="0" presId="urn:microsoft.com/office/officeart/2005/8/layout/radial4"/>
    <dgm:cxn modelId="{DD2A84B8-8B9E-47CA-879A-217F7FFEA598}" type="presOf" srcId="{39709A7B-26D4-4DE3-B336-369D74E8483B}" destId="{ABA08CEC-9CD6-4B00-BB45-9B1679638B50}" srcOrd="0" destOrd="0" presId="urn:microsoft.com/office/officeart/2005/8/layout/radial4"/>
    <dgm:cxn modelId="{9C1DF385-5E26-4544-9F46-2E616E0558AB}" type="presOf" srcId="{9F32D07B-1FB7-4BBE-823F-7E90E62715EC}" destId="{F8BE41FD-42A2-4DAA-99C1-F9BEF8F8B2FB}" srcOrd="0" destOrd="0" presId="urn:microsoft.com/office/officeart/2005/8/layout/radial4"/>
    <dgm:cxn modelId="{F32E26FD-8A1C-4C45-9614-1642A9344EFA}" type="presOf" srcId="{E52121C5-1EF0-48B7-98C7-BA9FD1A0122C}" destId="{4F0AFF43-EB42-4674-B1FB-1D91E8724C7A}" srcOrd="0" destOrd="0" presId="urn:microsoft.com/office/officeart/2005/8/layout/radial4"/>
    <dgm:cxn modelId="{161BE702-8A31-47E3-9543-54F97585544F}" srcId="{34BFFB5E-4F8D-4ECC-8CA1-544A48D8C557}" destId="{971F7B8F-B9D4-423D-857B-B6E088248F7B}" srcOrd="1" destOrd="0" parTransId="{9F32D07B-1FB7-4BBE-823F-7E90E62715EC}" sibTransId="{E093CB12-CEE9-4921-A35E-D49BC8D60446}"/>
    <dgm:cxn modelId="{4816080F-2869-4005-95D3-81F6F37EB51C}" type="presOf" srcId="{34BFFB5E-4F8D-4ECC-8CA1-544A48D8C557}" destId="{26CC6B9A-82CC-445C-AA41-888411C0FF94}" srcOrd="0" destOrd="0" presId="urn:microsoft.com/office/officeart/2005/8/layout/radial4"/>
    <dgm:cxn modelId="{90C720CE-38BE-48E5-AF42-4AF56CCE7354}" type="presParOf" srcId="{B45FC845-7F59-43F8-9BD4-311473D7DA7F}" destId="{26CC6B9A-82CC-445C-AA41-888411C0FF94}" srcOrd="0" destOrd="0" presId="urn:microsoft.com/office/officeart/2005/8/layout/radial4"/>
    <dgm:cxn modelId="{5A334266-6E5B-43CF-BEA5-4F16C39CA1BA}" type="presParOf" srcId="{B45FC845-7F59-43F8-9BD4-311473D7DA7F}" destId="{4F0AFF43-EB42-4674-B1FB-1D91E8724C7A}" srcOrd="1" destOrd="0" presId="urn:microsoft.com/office/officeart/2005/8/layout/radial4"/>
    <dgm:cxn modelId="{A9F80A0E-74C4-4EF6-B525-9A00A95A19F3}" type="presParOf" srcId="{B45FC845-7F59-43F8-9BD4-311473D7DA7F}" destId="{ABA08CEC-9CD6-4B00-BB45-9B1679638B50}" srcOrd="2" destOrd="0" presId="urn:microsoft.com/office/officeart/2005/8/layout/radial4"/>
    <dgm:cxn modelId="{23B93526-920D-4544-AF1D-1DBAC832293A}" type="presParOf" srcId="{B45FC845-7F59-43F8-9BD4-311473D7DA7F}" destId="{F8BE41FD-42A2-4DAA-99C1-F9BEF8F8B2FB}" srcOrd="3" destOrd="0" presId="urn:microsoft.com/office/officeart/2005/8/layout/radial4"/>
    <dgm:cxn modelId="{3A702BE3-AD09-45B1-A5CD-B892427A66E3}" type="presParOf" srcId="{B45FC845-7F59-43F8-9BD4-311473D7DA7F}" destId="{2E3A0A14-2DAF-4BF4-B1D7-B7313FED77F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A4CF1A-7D36-4C8D-9CE5-6515DABA9D8A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335B2E2-7775-48F0-A5B7-241C94C91A60}">
      <dgm:prSet phldrT="[Text]" custT="1"/>
      <dgm:spPr/>
      <dgm:t>
        <a:bodyPr/>
        <a:lstStyle/>
        <a:p>
          <a:r>
            <a:rPr lang="en-US" sz="2800" b="1" dirty="0" smtClean="0">
              <a:ea typeface="ＭＳ Ｐゴシック" charset="-128"/>
            </a:rPr>
            <a:t>Promoting young children’s language and reading</a:t>
          </a:r>
          <a:endParaRPr lang="en-US" sz="2800" dirty="0"/>
        </a:p>
      </dgm:t>
    </dgm:pt>
    <dgm:pt modelId="{D982EB1B-02BF-451F-BEC6-BEADCBC1F0D1}" type="parTrans" cxnId="{48CABAEE-82E4-4F2D-B79C-813D7B936049}">
      <dgm:prSet/>
      <dgm:spPr/>
      <dgm:t>
        <a:bodyPr/>
        <a:lstStyle/>
        <a:p>
          <a:endParaRPr lang="en-US"/>
        </a:p>
      </dgm:t>
    </dgm:pt>
    <dgm:pt modelId="{583646BD-216A-4D78-B30E-0B7068BB2DBE}" type="sibTrans" cxnId="{48CABAEE-82E4-4F2D-B79C-813D7B936049}">
      <dgm:prSet/>
      <dgm:spPr/>
      <dgm:t>
        <a:bodyPr/>
        <a:lstStyle/>
        <a:p>
          <a:endParaRPr lang="en-US"/>
        </a:p>
      </dgm:t>
    </dgm:pt>
    <dgm:pt modelId="{B44A1E91-F81A-4ABF-A02E-AF0A3799881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100" dirty="0" smtClean="0">
              <a:solidFill>
                <a:schemeClr val="tx1"/>
              </a:solidFill>
            </a:rPr>
            <a:t>Program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100" dirty="0" smtClean="0">
              <a:solidFill>
                <a:schemeClr val="tx1"/>
              </a:solidFill>
            </a:rPr>
            <a:t>Design &amp; Implementation for Impact</a:t>
          </a:r>
        </a:p>
      </dgm:t>
    </dgm:pt>
    <dgm:pt modelId="{8D39AAFE-8D78-4D57-8223-38D64E5DED3B}" type="sibTrans" cxnId="{331B868C-E26F-4343-A048-4D151A5AAE68}">
      <dgm:prSet/>
      <dgm:spPr/>
      <dgm:t>
        <a:bodyPr/>
        <a:lstStyle/>
        <a:p>
          <a:endParaRPr lang="en-US"/>
        </a:p>
      </dgm:t>
    </dgm:pt>
    <dgm:pt modelId="{3B828706-9991-43F1-8850-7723DD9996E7}" type="parTrans" cxnId="{331B868C-E26F-4343-A048-4D151A5AAE68}">
      <dgm:prSet/>
      <dgm:spPr/>
      <dgm:t>
        <a:bodyPr/>
        <a:lstStyle/>
        <a:p>
          <a:endParaRPr lang="en-US"/>
        </a:p>
      </dgm:t>
    </dgm:pt>
    <dgm:pt modelId="{C6A4A904-36AA-46B3-8951-0F92C4F7DB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 smtClean="0">
              <a:solidFill>
                <a:schemeClr val="tx1"/>
              </a:solidFill>
            </a:rPr>
            <a:t>Ongoing Assessment of Children &amp; Settings</a:t>
          </a:r>
          <a:endParaRPr lang="en-US" sz="2100" dirty="0">
            <a:solidFill>
              <a:schemeClr val="tx1"/>
            </a:solidFill>
          </a:endParaRPr>
        </a:p>
      </dgm:t>
    </dgm:pt>
    <dgm:pt modelId="{65F26593-2BCF-4902-A88A-1B601BE592C2}" type="sibTrans" cxnId="{A05FFD11-DEE5-499C-9CBB-FA188AD31CBA}">
      <dgm:prSet/>
      <dgm:spPr/>
      <dgm:t>
        <a:bodyPr/>
        <a:lstStyle/>
        <a:p>
          <a:endParaRPr lang="en-US"/>
        </a:p>
      </dgm:t>
    </dgm:pt>
    <dgm:pt modelId="{CD944E1E-EB17-4011-ACCC-A641DA4E3E19}" type="parTrans" cxnId="{A05FFD11-DEE5-499C-9CBB-FA188AD31CBA}">
      <dgm:prSet/>
      <dgm:spPr/>
      <dgm:t>
        <a:bodyPr/>
        <a:lstStyle/>
        <a:p>
          <a:endParaRPr lang="en-US"/>
        </a:p>
      </dgm:t>
    </dgm:pt>
    <dgm:pt modelId="{CB4DDC2F-26AF-41CD-99D2-FA0CF5EFB032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Re-Defined Adult Capacity-Building Models  </a:t>
          </a:r>
          <a:endParaRPr lang="en-US" sz="3500" dirty="0">
            <a:solidFill>
              <a:schemeClr val="tx1"/>
            </a:solidFill>
          </a:endParaRPr>
        </a:p>
      </dgm:t>
    </dgm:pt>
    <dgm:pt modelId="{367BD854-25D5-4408-BF95-A4C9B4D5B6E6}" type="sibTrans" cxnId="{46E1727D-B3CE-48EF-B436-E01087C62AB5}">
      <dgm:prSet/>
      <dgm:spPr/>
      <dgm:t>
        <a:bodyPr/>
        <a:lstStyle/>
        <a:p>
          <a:endParaRPr lang="en-US"/>
        </a:p>
      </dgm:t>
    </dgm:pt>
    <dgm:pt modelId="{0E13C7A3-8193-4255-8F8A-1663D9935AD5}" type="parTrans" cxnId="{46E1727D-B3CE-48EF-B436-E01087C62AB5}">
      <dgm:prSet/>
      <dgm:spPr/>
      <dgm:t>
        <a:bodyPr/>
        <a:lstStyle/>
        <a:p>
          <a:endParaRPr lang="en-US"/>
        </a:p>
      </dgm:t>
    </dgm:pt>
    <dgm:pt modelId="{79A5C02A-4BA9-413E-8B4F-B1F7CC737211}">
      <dgm:prSet custT="1"/>
      <dgm:spPr/>
      <dgm:t>
        <a:bodyPr/>
        <a:lstStyle/>
        <a:p>
          <a:r>
            <a:rPr lang="en-US" sz="2100" dirty="0" smtClean="0">
              <a:solidFill>
                <a:schemeClr val="tx1"/>
              </a:solidFill>
            </a:rPr>
            <a:t>Language-Rich, Rigorous, and Engaging Curricula</a:t>
          </a:r>
          <a:endParaRPr lang="en-US" sz="2100" dirty="0">
            <a:solidFill>
              <a:schemeClr val="tx1"/>
            </a:solidFill>
          </a:endParaRPr>
        </a:p>
      </dgm:t>
    </dgm:pt>
    <dgm:pt modelId="{D5E653F3-88F0-45D8-BB91-F9AB0EA61BE7}" type="parTrans" cxnId="{C8EEF7C8-A804-42B5-9D88-7F4342514C2C}">
      <dgm:prSet/>
      <dgm:spPr/>
      <dgm:t>
        <a:bodyPr/>
        <a:lstStyle/>
        <a:p>
          <a:endParaRPr lang="en-US"/>
        </a:p>
      </dgm:t>
    </dgm:pt>
    <dgm:pt modelId="{D7D29707-EE8E-48B0-9375-CFB3E1A209A1}" type="sibTrans" cxnId="{C8EEF7C8-A804-42B5-9D88-7F4342514C2C}">
      <dgm:prSet/>
      <dgm:spPr/>
      <dgm:t>
        <a:bodyPr/>
        <a:lstStyle/>
        <a:p>
          <a:endParaRPr lang="en-US"/>
        </a:p>
      </dgm:t>
    </dgm:pt>
    <dgm:pt modelId="{45E42081-CACB-4C12-BCD4-CC0B25C7C748}">
      <dgm:prSet custT="1"/>
      <dgm:spPr/>
      <dgm:t>
        <a:bodyPr/>
        <a:lstStyle/>
        <a:p>
          <a:r>
            <a:rPr lang="en-US" sz="2100" dirty="0" smtClean="0">
              <a:solidFill>
                <a:schemeClr val="tx1"/>
              </a:solidFill>
            </a:rPr>
            <a:t>Partnerships with families focused on language &amp; learning</a:t>
          </a:r>
          <a:endParaRPr lang="en-US" sz="2100" dirty="0">
            <a:solidFill>
              <a:schemeClr val="tx1"/>
            </a:solidFill>
          </a:endParaRPr>
        </a:p>
      </dgm:t>
    </dgm:pt>
    <dgm:pt modelId="{8E8B2289-0FD0-439D-A7A3-5DBCCF3D28E9}" type="parTrans" cxnId="{F47254E7-FE5D-4B5B-8FBF-4E22B9362F60}">
      <dgm:prSet/>
      <dgm:spPr/>
      <dgm:t>
        <a:bodyPr/>
        <a:lstStyle/>
        <a:p>
          <a:endParaRPr lang="en-US"/>
        </a:p>
      </dgm:t>
    </dgm:pt>
    <dgm:pt modelId="{E860287E-8551-437D-BA37-A464427B4B12}" type="sibTrans" cxnId="{F47254E7-FE5D-4B5B-8FBF-4E22B9362F60}">
      <dgm:prSet/>
      <dgm:spPr/>
      <dgm:t>
        <a:bodyPr/>
        <a:lstStyle/>
        <a:p>
          <a:endParaRPr lang="en-US"/>
        </a:p>
      </dgm:t>
    </dgm:pt>
    <dgm:pt modelId="{A4460C96-79FB-4CD8-95EE-C50D60C039B2}" type="pres">
      <dgm:prSet presAssocID="{CDA4CF1A-7D36-4C8D-9CE5-6515DABA9D8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281B2-3FF7-48FA-BFD4-8573F2A91CD7}" type="pres">
      <dgm:prSet presAssocID="{5335B2E2-7775-48F0-A5B7-241C94C91A60}" presName="roof" presStyleLbl="dkBgShp" presStyleIdx="0" presStyleCnt="2" custLinFactNeighborY="-5650"/>
      <dgm:spPr/>
      <dgm:t>
        <a:bodyPr/>
        <a:lstStyle/>
        <a:p>
          <a:endParaRPr lang="en-US"/>
        </a:p>
      </dgm:t>
    </dgm:pt>
    <dgm:pt modelId="{71ED6BBB-B4FC-4B9C-A1AE-ECED84760628}" type="pres">
      <dgm:prSet presAssocID="{5335B2E2-7775-48F0-A5B7-241C94C91A60}" presName="pillars" presStyleCnt="0"/>
      <dgm:spPr/>
      <dgm:t>
        <a:bodyPr/>
        <a:lstStyle/>
        <a:p>
          <a:endParaRPr lang="en-US"/>
        </a:p>
      </dgm:t>
    </dgm:pt>
    <dgm:pt modelId="{4409F2D7-761A-44E5-84F0-2370C9B6AF05}" type="pres">
      <dgm:prSet presAssocID="{5335B2E2-7775-48F0-A5B7-241C94C91A60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7DE77-D373-4808-AA28-6A1555C5BF1E}" type="pres">
      <dgm:prSet presAssocID="{C6A4A904-36AA-46B3-8951-0F92C4F7DB39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3DAB5-B342-4303-8C9F-BD8DC0E3EE77}" type="pres">
      <dgm:prSet presAssocID="{CB4DDC2F-26AF-41CD-99D2-FA0CF5EFB032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423D7-61BB-4001-9BD2-5A6AAA4F4BD2}" type="pres">
      <dgm:prSet presAssocID="{79A5C02A-4BA9-413E-8B4F-B1F7CC737211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764D8-FC8B-4379-B4F4-4998B3EF2B08}" type="pres">
      <dgm:prSet presAssocID="{45E42081-CACB-4C12-BCD4-CC0B25C7C748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519AB-4B8A-460C-8122-A59829A3DBCC}" type="pres">
      <dgm:prSet presAssocID="{5335B2E2-7775-48F0-A5B7-241C94C91A60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75D2E7CE-837C-41A4-BB17-A7DC8F229875}" type="presOf" srcId="{5335B2E2-7775-48F0-A5B7-241C94C91A60}" destId="{EE0281B2-3FF7-48FA-BFD4-8573F2A91CD7}" srcOrd="0" destOrd="0" presId="urn:microsoft.com/office/officeart/2005/8/layout/hList3"/>
    <dgm:cxn modelId="{CAB0C094-2D68-43BB-81F8-BA872CB357E3}" type="presOf" srcId="{CB4DDC2F-26AF-41CD-99D2-FA0CF5EFB032}" destId="{F1F3DAB5-B342-4303-8C9F-BD8DC0E3EE77}" srcOrd="0" destOrd="0" presId="urn:microsoft.com/office/officeart/2005/8/layout/hList3"/>
    <dgm:cxn modelId="{03602ECF-845B-4E26-B6C7-85789EA470ED}" type="presOf" srcId="{45E42081-CACB-4C12-BCD4-CC0B25C7C748}" destId="{C64764D8-FC8B-4379-B4F4-4998B3EF2B08}" srcOrd="0" destOrd="0" presId="urn:microsoft.com/office/officeart/2005/8/layout/hList3"/>
    <dgm:cxn modelId="{F47254E7-FE5D-4B5B-8FBF-4E22B9362F60}" srcId="{5335B2E2-7775-48F0-A5B7-241C94C91A60}" destId="{45E42081-CACB-4C12-BCD4-CC0B25C7C748}" srcOrd="4" destOrd="0" parTransId="{8E8B2289-0FD0-439D-A7A3-5DBCCF3D28E9}" sibTransId="{E860287E-8551-437D-BA37-A464427B4B12}"/>
    <dgm:cxn modelId="{4840AD5B-3DE7-44CB-91D6-4897E08DE80B}" type="presOf" srcId="{B44A1E91-F81A-4ABF-A02E-AF0A37998819}" destId="{4409F2D7-761A-44E5-84F0-2370C9B6AF05}" srcOrd="0" destOrd="0" presId="urn:microsoft.com/office/officeart/2005/8/layout/hList3"/>
    <dgm:cxn modelId="{331B868C-E26F-4343-A048-4D151A5AAE68}" srcId="{5335B2E2-7775-48F0-A5B7-241C94C91A60}" destId="{B44A1E91-F81A-4ABF-A02E-AF0A37998819}" srcOrd="0" destOrd="0" parTransId="{3B828706-9991-43F1-8850-7723DD9996E7}" sibTransId="{8D39AAFE-8D78-4D57-8223-38D64E5DED3B}"/>
    <dgm:cxn modelId="{A05FFD11-DEE5-499C-9CBB-FA188AD31CBA}" srcId="{5335B2E2-7775-48F0-A5B7-241C94C91A60}" destId="{C6A4A904-36AA-46B3-8951-0F92C4F7DB39}" srcOrd="1" destOrd="0" parTransId="{CD944E1E-EB17-4011-ACCC-A641DA4E3E19}" sibTransId="{65F26593-2BCF-4902-A88A-1B601BE592C2}"/>
    <dgm:cxn modelId="{C8EEF7C8-A804-42B5-9D88-7F4342514C2C}" srcId="{5335B2E2-7775-48F0-A5B7-241C94C91A60}" destId="{79A5C02A-4BA9-413E-8B4F-B1F7CC737211}" srcOrd="3" destOrd="0" parTransId="{D5E653F3-88F0-45D8-BB91-F9AB0EA61BE7}" sibTransId="{D7D29707-EE8E-48B0-9375-CFB3E1A209A1}"/>
    <dgm:cxn modelId="{42EFD9F8-6930-4770-9D81-6EF6957ABC82}" type="presOf" srcId="{79A5C02A-4BA9-413E-8B4F-B1F7CC737211}" destId="{5E5423D7-61BB-4001-9BD2-5A6AAA4F4BD2}" srcOrd="0" destOrd="0" presId="urn:microsoft.com/office/officeart/2005/8/layout/hList3"/>
    <dgm:cxn modelId="{5D309CD3-BBC7-4832-BDC4-B6E76ECAEE09}" type="presOf" srcId="{CDA4CF1A-7D36-4C8D-9CE5-6515DABA9D8A}" destId="{A4460C96-79FB-4CD8-95EE-C50D60C039B2}" srcOrd="0" destOrd="0" presId="urn:microsoft.com/office/officeart/2005/8/layout/hList3"/>
    <dgm:cxn modelId="{E0EB22DF-DE37-46E1-93F9-974BF342A0C5}" type="presOf" srcId="{C6A4A904-36AA-46B3-8951-0F92C4F7DB39}" destId="{7C07DE77-D373-4808-AA28-6A1555C5BF1E}" srcOrd="0" destOrd="0" presId="urn:microsoft.com/office/officeart/2005/8/layout/hList3"/>
    <dgm:cxn modelId="{46E1727D-B3CE-48EF-B436-E01087C62AB5}" srcId="{5335B2E2-7775-48F0-A5B7-241C94C91A60}" destId="{CB4DDC2F-26AF-41CD-99D2-FA0CF5EFB032}" srcOrd="2" destOrd="0" parTransId="{0E13C7A3-8193-4255-8F8A-1663D9935AD5}" sibTransId="{367BD854-25D5-4408-BF95-A4C9B4D5B6E6}"/>
    <dgm:cxn modelId="{48CABAEE-82E4-4F2D-B79C-813D7B936049}" srcId="{CDA4CF1A-7D36-4C8D-9CE5-6515DABA9D8A}" destId="{5335B2E2-7775-48F0-A5B7-241C94C91A60}" srcOrd="0" destOrd="0" parTransId="{D982EB1B-02BF-451F-BEC6-BEADCBC1F0D1}" sibTransId="{583646BD-216A-4D78-B30E-0B7068BB2DBE}"/>
    <dgm:cxn modelId="{8BDD023D-9ABD-4925-A520-88D648D6039E}" type="presParOf" srcId="{A4460C96-79FB-4CD8-95EE-C50D60C039B2}" destId="{EE0281B2-3FF7-48FA-BFD4-8573F2A91CD7}" srcOrd="0" destOrd="0" presId="urn:microsoft.com/office/officeart/2005/8/layout/hList3"/>
    <dgm:cxn modelId="{62874EAC-2246-4C1A-8C1F-0A83C990923C}" type="presParOf" srcId="{A4460C96-79FB-4CD8-95EE-C50D60C039B2}" destId="{71ED6BBB-B4FC-4B9C-A1AE-ECED84760628}" srcOrd="1" destOrd="0" presId="urn:microsoft.com/office/officeart/2005/8/layout/hList3"/>
    <dgm:cxn modelId="{BC97BE00-79BF-448C-9A70-9E465CB22325}" type="presParOf" srcId="{71ED6BBB-B4FC-4B9C-A1AE-ECED84760628}" destId="{4409F2D7-761A-44E5-84F0-2370C9B6AF05}" srcOrd="0" destOrd="0" presId="urn:microsoft.com/office/officeart/2005/8/layout/hList3"/>
    <dgm:cxn modelId="{5F9D1065-227D-4FC6-88CD-41634AA34916}" type="presParOf" srcId="{71ED6BBB-B4FC-4B9C-A1AE-ECED84760628}" destId="{7C07DE77-D373-4808-AA28-6A1555C5BF1E}" srcOrd="1" destOrd="0" presId="urn:microsoft.com/office/officeart/2005/8/layout/hList3"/>
    <dgm:cxn modelId="{21AFF729-AE13-4BD9-9BE4-AA89F6E4DAEB}" type="presParOf" srcId="{71ED6BBB-B4FC-4B9C-A1AE-ECED84760628}" destId="{F1F3DAB5-B342-4303-8C9F-BD8DC0E3EE77}" srcOrd="2" destOrd="0" presId="urn:microsoft.com/office/officeart/2005/8/layout/hList3"/>
    <dgm:cxn modelId="{686BA458-5778-4169-BB29-36D0D4F82053}" type="presParOf" srcId="{71ED6BBB-B4FC-4B9C-A1AE-ECED84760628}" destId="{5E5423D7-61BB-4001-9BD2-5A6AAA4F4BD2}" srcOrd="3" destOrd="0" presId="urn:microsoft.com/office/officeart/2005/8/layout/hList3"/>
    <dgm:cxn modelId="{960E7FBB-DD46-452D-976C-209949DFF8C8}" type="presParOf" srcId="{71ED6BBB-B4FC-4B9C-A1AE-ECED84760628}" destId="{C64764D8-FC8B-4379-B4F4-4998B3EF2B08}" srcOrd="4" destOrd="0" presId="urn:microsoft.com/office/officeart/2005/8/layout/hList3"/>
    <dgm:cxn modelId="{65951E1B-39A5-4AB1-B917-00D595C84798}" type="presParOf" srcId="{A4460C96-79FB-4CD8-95EE-C50D60C039B2}" destId="{6BC519AB-4B8A-460C-8122-A59829A3DBC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688ACE-10A4-7B49-B348-4561C7831E0A}" type="doc">
      <dgm:prSet loTypeId="urn:microsoft.com/office/officeart/2005/8/layout/process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2F168A-2675-5745-850D-CBEEFF1803AB}">
      <dgm:prSet phldrT="[Text]"/>
      <dgm:spPr/>
      <dgm:t>
        <a:bodyPr/>
        <a:lstStyle/>
        <a:p>
          <a:r>
            <a:rPr lang="en-US" dirty="0" smtClean="0"/>
            <a:t>School Response</a:t>
          </a:r>
          <a:endParaRPr lang="en-US" dirty="0"/>
        </a:p>
      </dgm:t>
    </dgm:pt>
    <dgm:pt modelId="{3A3FB62C-E56E-4143-8343-09220D68AD21}" type="parTrans" cxnId="{006D38F8-677D-9247-93EA-4E33B51FD351}">
      <dgm:prSet/>
      <dgm:spPr/>
      <dgm:t>
        <a:bodyPr/>
        <a:lstStyle/>
        <a:p>
          <a:endParaRPr lang="en-US"/>
        </a:p>
      </dgm:t>
    </dgm:pt>
    <dgm:pt modelId="{C239AE97-5122-1148-8E49-22C527AC9818}" type="sibTrans" cxnId="{006D38F8-677D-9247-93EA-4E33B51FD351}">
      <dgm:prSet/>
      <dgm:spPr>
        <a:solidFill>
          <a:srgbClr val="FFFFFF"/>
        </a:solidFill>
        <a:ln w="57150" cmpd="sng">
          <a:solidFill>
            <a:srgbClr val="10253F"/>
          </a:solidFill>
        </a:ln>
      </dgm:spPr>
      <dgm:t>
        <a:bodyPr/>
        <a:lstStyle/>
        <a:p>
          <a:endParaRPr lang="en-US"/>
        </a:p>
      </dgm:t>
    </dgm:pt>
    <dgm:pt modelId="{0CF9BA55-5917-0B4E-BD6B-AF9A4A109FB6}">
      <dgm:prSet/>
      <dgm:spPr/>
      <dgm:t>
        <a:bodyPr/>
        <a:lstStyle/>
        <a:p>
          <a:r>
            <a:rPr lang="en-US" dirty="0" smtClean="0"/>
            <a:t>Likely Outcome</a:t>
          </a:r>
          <a:endParaRPr lang="en-US" dirty="0"/>
        </a:p>
      </dgm:t>
    </dgm:pt>
    <dgm:pt modelId="{D38A7378-FA52-9C4E-8EBC-E87FD94D835B}" type="parTrans" cxnId="{6F1DD0C7-1CA0-9043-B738-EF3FF68DE88F}">
      <dgm:prSet/>
      <dgm:spPr/>
      <dgm:t>
        <a:bodyPr/>
        <a:lstStyle/>
        <a:p>
          <a:endParaRPr lang="en-US"/>
        </a:p>
      </dgm:t>
    </dgm:pt>
    <dgm:pt modelId="{88110EE9-5107-9448-BF71-040B351DF7FF}" type="sibTrans" cxnId="{6F1DD0C7-1CA0-9043-B738-EF3FF68DE88F}">
      <dgm:prSet/>
      <dgm:spPr/>
      <dgm:t>
        <a:bodyPr/>
        <a:lstStyle/>
        <a:p>
          <a:endParaRPr lang="en-US"/>
        </a:p>
      </dgm:t>
    </dgm:pt>
    <dgm:pt modelId="{C7DF3AF6-6D8C-5C4D-A5BA-3E121C9322C8}">
      <dgm:prSet/>
      <dgm:spPr/>
      <dgm:t>
        <a:bodyPr/>
        <a:lstStyle/>
        <a:p>
          <a:r>
            <a:rPr lang="en-US" dirty="0" smtClean="0"/>
            <a:t>Limited effects</a:t>
          </a:r>
          <a:endParaRPr lang="en-US" dirty="0"/>
        </a:p>
      </dgm:t>
    </dgm:pt>
    <dgm:pt modelId="{DBB320F3-0432-3140-9BD8-A969DD860921}" type="parTrans" cxnId="{17848857-D66B-EE43-9914-B78F5425406E}">
      <dgm:prSet/>
      <dgm:spPr/>
      <dgm:t>
        <a:bodyPr/>
        <a:lstStyle/>
        <a:p>
          <a:endParaRPr lang="en-US"/>
        </a:p>
      </dgm:t>
    </dgm:pt>
    <dgm:pt modelId="{7251A91B-1B12-D04C-B0DC-19D2234CB817}" type="sibTrans" cxnId="{17848857-D66B-EE43-9914-B78F5425406E}">
      <dgm:prSet/>
      <dgm:spPr/>
      <dgm:t>
        <a:bodyPr/>
        <a:lstStyle/>
        <a:p>
          <a:endParaRPr lang="en-US"/>
        </a:p>
      </dgm:t>
    </dgm:pt>
    <dgm:pt modelId="{150227D0-5C91-A947-BBE0-23C82F16F329}">
      <dgm:prSet/>
      <dgm:spPr/>
      <dgm:t>
        <a:bodyPr/>
        <a:lstStyle/>
        <a:p>
          <a:r>
            <a:rPr lang="en-US" dirty="0" smtClean="0"/>
            <a:t>Long-term costs</a:t>
          </a:r>
          <a:endParaRPr lang="en-US" dirty="0"/>
        </a:p>
      </dgm:t>
    </dgm:pt>
    <dgm:pt modelId="{C2AE47C5-EB07-DF41-9E2D-38FA993C6E6B}" type="parTrans" cxnId="{690C3C73-9F17-3C4C-8F04-62F11B21AD93}">
      <dgm:prSet/>
      <dgm:spPr/>
      <dgm:t>
        <a:bodyPr/>
        <a:lstStyle/>
        <a:p>
          <a:endParaRPr lang="en-US"/>
        </a:p>
      </dgm:t>
    </dgm:pt>
    <dgm:pt modelId="{58BE2C92-01F7-1D4D-A488-E464F387FA7C}" type="sibTrans" cxnId="{690C3C73-9F17-3C4C-8F04-62F11B21AD93}">
      <dgm:prSet/>
      <dgm:spPr/>
      <dgm:t>
        <a:bodyPr/>
        <a:lstStyle/>
        <a:p>
          <a:endParaRPr lang="en-US"/>
        </a:p>
      </dgm:t>
    </dgm:pt>
    <dgm:pt modelId="{D3B1AB13-F49F-2E4B-969D-9DC491669C26}">
      <dgm:prSet phldrT="[Text]"/>
      <dgm:spPr/>
      <dgm:t>
        <a:bodyPr/>
        <a:lstStyle/>
        <a:p>
          <a:r>
            <a:rPr lang="en-US" dirty="0" smtClean="0"/>
            <a:t>Grade retention</a:t>
          </a:r>
          <a:endParaRPr lang="en-US" dirty="0"/>
        </a:p>
      </dgm:t>
    </dgm:pt>
    <dgm:pt modelId="{3E4F89EE-4B65-F442-AD24-1375A01AF571}" type="parTrans" cxnId="{514EA4EA-BF22-E049-82E1-8B415665B0FB}">
      <dgm:prSet/>
      <dgm:spPr/>
      <dgm:t>
        <a:bodyPr/>
        <a:lstStyle/>
        <a:p>
          <a:endParaRPr lang="en-US"/>
        </a:p>
      </dgm:t>
    </dgm:pt>
    <dgm:pt modelId="{92E36020-6119-E24B-9F96-8BCCD1D39BA6}" type="sibTrans" cxnId="{514EA4EA-BF22-E049-82E1-8B415665B0FB}">
      <dgm:prSet/>
      <dgm:spPr/>
      <dgm:t>
        <a:bodyPr/>
        <a:lstStyle/>
        <a:p>
          <a:endParaRPr lang="en-US"/>
        </a:p>
      </dgm:t>
    </dgm:pt>
    <dgm:pt modelId="{9B6D7B32-0BB8-AC40-B993-D9640A1003D8}" type="pres">
      <dgm:prSet presAssocID="{76688ACE-10A4-7B49-B348-4561C7831E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B77DA4-B398-B746-9E4F-1CACCAD03BDE}" type="pres">
      <dgm:prSet presAssocID="{762F168A-2675-5745-850D-CBEEFF1803AB}" presName="composite" presStyleCnt="0"/>
      <dgm:spPr/>
    </dgm:pt>
    <dgm:pt modelId="{DC9E09E5-6D59-EA41-BE33-16AFCDCEFE22}" type="pres">
      <dgm:prSet presAssocID="{762F168A-2675-5745-850D-CBEEFF1803A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0DDDE-7E3B-E244-96CF-C01131BE5A3E}" type="pres">
      <dgm:prSet presAssocID="{762F168A-2675-5745-850D-CBEEFF1803AB}" presName="parSh" presStyleLbl="node1" presStyleIdx="0" presStyleCnt="2"/>
      <dgm:spPr/>
      <dgm:t>
        <a:bodyPr/>
        <a:lstStyle/>
        <a:p>
          <a:endParaRPr lang="en-US"/>
        </a:p>
      </dgm:t>
    </dgm:pt>
    <dgm:pt modelId="{46F85949-1421-EE4E-95F2-DDF332ACDC44}" type="pres">
      <dgm:prSet presAssocID="{762F168A-2675-5745-850D-CBEEFF1803AB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046FC-A60F-9441-9196-DDFD444A7A6F}" type="pres">
      <dgm:prSet presAssocID="{C239AE97-5122-1148-8E49-22C527AC981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10CD723A-7047-A841-A7F1-B2AE06D64CEC}" type="pres">
      <dgm:prSet presAssocID="{C239AE97-5122-1148-8E49-22C527AC9818}" presName="connTx" presStyleLbl="sibTrans2D1" presStyleIdx="0" presStyleCnt="1"/>
      <dgm:spPr/>
      <dgm:t>
        <a:bodyPr/>
        <a:lstStyle/>
        <a:p>
          <a:endParaRPr lang="en-US"/>
        </a:p>
      </dgm:t>
    </dgm:pt>
    <dgm:pt modelId="{D6C788E9-2055-D844-8426-D98A0DE8E224}" type="pres">
      <dgm:prSet presAssocID="{0CF9BA55-5917-0B4E-BD6B-AF9A4A109FB6}" presName="composite" presStyleCnt="0"/>
      <dgm:spPr/>
    </dgm:pt>
    <dgm:pt modelId="{C1C3C899-867C-9E43-8F0B-5F54AD9073A9}" type="pres">
      <dgm:prSet presAssocID="{0CF9BA55-5917-0B4E-BD6B-AF9A4A109FB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0CDE8-5D4E-7148-A118-056078A4D10D}" type="pres">
      <dgm:prSet presAssocID="{0CF9BA55-5917-0B4E-BD6B-AF9A4A109FB6}" presName="parSh" presStyleLbl="node1" presStyleIdx="1" presStyleCnt="2"/>
      <dgm:spPr/>
      <dgm:t>
        <a:bodyPr/>
        <a:lstStyle/>
        <a:p>
          <a:endParaRPr lang="en-US"/>
        </a:p>
      </dgm:t>
    </dgm:pt>
    <dgm:pt modelId="{6ACC121C-3A8C-F840-B1D5-EE52AF41263D}" type="pres">
      <dgm:prSet presAssocID="{0CF9BA55-5917-0B4E-BD6B-AF9A4A109FB6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54139-9294-4AE2-A3D3-1F4F687D3D1E}" type="presOf" srcId="{76688ACE-10A4-7B49-B348-4561C7831E0A}" destId="{9B6D7B32-0BB8-AC40-B993-D9640A1003D8}" srcOrd="0" destOrd="0" presId="urn:microsoft.com/office/officeart/2005/8/layout/process3"/>
    <dgm:cxn modelId="{514EA4EA-BF22-E049-82E1-8B415665B0FB}" srcId="{762F168A-2675-5745-850D-CBEEFF1803AB}" destId="{D3B1AB13-F49F-2E4B-969D-9DC491669C26}" srcOrd="0" destOrd="0" parTransId="{3E4F89EE-4B65-F442-AD24-1375A01AF571}" sibTransId="{92E36020-6119-E24B-9F96-8BCCD1D39BA6}"/>
    <dgm:cxn modelId="{6F1DD0C7-1CA0-9043-B738-EF3FF68DE88F}" srcId="{76688ACE-10A4-7B49-B348-4561C7831E0A}" destId="{0CF9BA55-5917-0B4E-BD6B-AF9A4A109FB6}" srcOrd="1" destOrd="0" parTransId="{D38A7378-FA52-9C4E-8EBC-E87FD94D835B}" sibTransId="{88110EE9-5107-9448-BF71-040B351DF7FF}"/>
    <dgm:cxn modelId="{972961A4-8F3A-49C9-A553-C78A505DE51E}" type="presOf" srcId="{0CF9BA55-5917-0B4E-BD6B-AF9A4A109FB6}" destId="{C1C3C899-867C-9E43-8F0B-5F54AD9073A9}" srcOrd="0" destOrd="0" presId="urn:microsoft.com/office/officeart/2005/8/layout/process3"/>
    <dgm:cxn modelId="{04531FF0-826E-4688-8AAA-19060E85B965}" type="presOf" srcId="{762F168A-2675-5745-850D-CBEEFF1803AB}" destId="{DC9E09E5-6D59-EA41-BE33-16AFCDCEFE22}" srcOrd="0" destOrd="0" presId="urn:microsoft.com/office/officeart/2005/8/layout/process3"/>
    <dgm:cxn modelId="{B8566253-F864-49F4-84AC-E10593C4F695}" type="presOf" srcId="{C239AE97-5122-1148-8E49-22C527AC9818}" destId="{10CD723A-7047-A841-A7F1-B2AE06D64CEC}" srcOrd="1" destOrd="0" presId="urn:microsoft.com/office/officeart/2005/8/layout/process3"/>
    <dgm:cxn modelId="{6AAF2AF5-60C3-4809-A004-59F4176DE436}" type="presOf" srcId="{0CF9BA55-5917-0B4E-BD6B-AF9A4A109FB6}" destId="{C4E0CDE8-5D4E-7148-A118-056078A4D10D}" srcOrd="1" destOrd="0" presId="urn:microsoft.com/office/officeart/2005/8/layout/process3"/>
    <dgm:cxn modelId="{006D38F8-677D-9247-93EA-4E33B51FD351}" srcId="{76688ACE-10A4-7B49-B348-4561C7831E0A}" destId="{762F168A-2675-5745-850D-CBEEFF1803AB}" srcOrd="0" destOrd="0" parTransId="{3A3FB62C-E56E-4143-8343-09220D68AD21}" sibTransId="{C239AE97-5122-1148-8E49-22C527AC9818}"/>
    <dgm:cxn modelId="{39E2544D-F009-4629-801B-7CD18E1A092F}" type="presOf" srcId="{150227D0-5C91-A947-BBE0-23C82F16F329}" destId="{6ACC121C-3A8C-F840-B1D5-EE52AF41263D}" srcOrd="0" destOrd="1" presId="urn:microsoft.com/office/officeart/2005/8/layout/process3"/>
    <dgm:cxn modelId="{690C3C73-9F17-3C4C-8F04-62F11B21AD93}" srcId="{0CF9BA55-5917-0B4E-BD6B-AF9A4A109FB6}" destId="{150227D0-5C91-A947-BBE0-23C82F16F329}" srcOrd="1" destOrd="0" parTransId="{C2AE47C5-EB07-DF41-9E2D-38FA993C6E6B}" sibTransId="{58BE2C92-01F7-1D4D-A488-E464F387FA7C}"/>
    <dgm:cxn modelId="{3EF74F20-8AE5-47B0-8871-E338B0962B33}" type="presOf" srcId="{C7DF3AF6-6D8C-5C4D-A5BA-3E121C9322C8}" destId="{6ACC121C-3A8C-F840-B1D5-EE52AF41263D}" srcOrd="0" destOrd="0" presId="urn:microsoft.com/office/officeart/2005/8/layout/process3"/>
    <dgm:cxn modelId="{68D822BD-547B-4248-BDF1-FD805DA9FCCB}" type="presOf" srcId="{762F168A-2675-5745-850D-CBEEFF1803AB}" destId="{E760DDDE-7E3B-E244-96CF-C01131BE5A3E}" srcOrd="1" destOrd="0" presId="urn:microsoft.com/office/officeart/2005/8/layout/process3"/>
    <dgm:cxn modelId="{49112AC4-1C55-47DC-A607-BF784522E61A}" type="presOf" srcId="{D3B1AB13-F49F-2E4B-969D-9DC491669C26}" destId="{46F85949-1421-EE4E-95F2-DDF332ACDC44}" srcOrd="0" destOrd="0" presId="urn:microsoft.com/office/officeart/2005/8/layout/process3"/>
    <dgm:cxn modelId="{17848857-D66B-EE43-9914-B78F5425406E}" srcId="{0CF9BA55-5917-0B4E-BD6B-AF9A4A109FB6}" destId="{C7DF3AF6-6D8C-5C4D-A5BA-3E121C9322C8}" srcOrd="0" destOrd="0" parTransId="{DBB320F3-0432-3140-9BD8-A969DD860921}" sibTransId="{7251A91B-1B12-D04C-B0DC-19D2234CB817}"/>
    <dgm:cxn modelId="{B25BB250-0773-4337-B360-CF662EBAF4FC}" type="presOf" srcId="{C239AE97-5122-1148-8E49-22C527AC9818}" destId="{D3C046FC-A60F-9441-9196-DDFD444A7A6F}" srcOrd="0" destOrd="0" presId="urn:microsoft.com/office/officeart/2005/8/layout/process3"/>
    <dgm:cxn modelId="{F35712F3-DB22-4C9E-A772-5A701D45C38C}" type="presParOf" srcId="{9B6D7B32-0BB8-AC40-B993-D9640A1003D8}" destId="{64B77DA4-B398-B746-9E4F-1CACCAD03BDE}" srcOrd="0" destOrd="0" presId="urn:microsoft.com/office/officeart/2005/8/layout/process3"/>
    <dgm:cxn modelId="{88D4B447-CDC7-4879-9E80-D996AC6FFA54}" type="presParOf" srcId="{64B77DA4-B398-B746-9E4F-1CACCAD03BDE}" destId="{DC9E09E5-6D59-EA41-BE33-16AFCDCEFE22}" srcOrd="0" destOrd="0" presId="urn:microsoft.com/office/officeart/2005/8/layout/process3"/>
    <dgm:cxn modelId="{A94E6957-B279-48A8-8622-544882AFF8DF}" type="presParOf" srcId="{64B77DA4-B398-B746-9E4F-1CACCAD03BDE}" destId="{E760DDDE-7E3B-E244-96CF-C01131BE5A3E}" srcOrd="1" destOrd="0" presId="urn:microsoft.com/office/officeart/2005/8/layout/process3"/>
    <dgm:cxn modelId="{4D891743-D3FF-4D33-9C80-61BBE8D4FAC6}" type="presParOf" srcId="{64B77DA4-B398-B746-9E4F-1CACCAD03BDE}" destId="{46F85949-1421-EE4E-95F2-DDF332ACDC44}" srcOrd="2" destOrd="0" presId="urn:microsoft.com/office/officeart/2005/8/layout/process3"/>
    <dgm:cxn modelId="{3EDD22D9-8516-49CF-B128-170F94F00F45}" type="presParOf" srcId="{9B6D7B32-0BB8-AC40-B993-D9640A1003D8}" destId="{D3C046FC-A60F-9441-9196-DDFD444A7A6F}" srcOrd="1" destOrd="0" presId="urn:microsoft.com/office/officeart/2005/8/layout/process3"/>
    <dgm:cxn modelId="{7AE786F9-B552-4F2E-B784-5265144FC8E5}" type="presParOf" srcId="{D3C046FC-A60F-9441-9196-DDFD444A7A6F}" destId="{10CD723A-7047-A841-A7F1-B2AE06D64CEC}" srcOrd="0" destOrd="0" presId="urn:microsoft.com/office/officeart/2005/8/layout/process3"/>
    <dgm:cxn modelId="{E6EFD7C1-54AC-47B3-BE74-F12DA2D956A7}" type="presParOf" srcId="{9B6D7B32-0BB8-AC40-B993-D9640A1003D8}" destId="{D6C788E9-2055-D844-8426-D98A0DE8E224}" srcOrd="2" destOrd="0" presId="urn:microsoft.com/office/officeart/2005/8/layout/process3"/>
    <dgm:cxn modelId="{65CDF265-EC2E-42A0-9508-C89D8727DC8E}" type="presParOf" srcId="{D6C788E9-2055-D844-8426-D98A0DE8E224}" destId="{C1C3C899-867C-9E43-8F0B-5F54AD9073A9}" srcOrd="0" destOrd="0" presId="urn:microsoft.com/office/officeart/2005/8/layout/process3"/>
    <dgm:cxn modelId="{945B3F74-8214-4376-A85C-B9CD724491EE}" type="presParOf" srcId="{D6C788E9-2055-D844-8426-D98A0DE8E224}" destId="{C4E0CDE8-5D4E-7148-A118-056078A4D10D}" srcOrd="1" destOrd="0" presId="urn:microsoft.com/office/officeart/2005/8/layout/process3"/>
    <dgm:cxn modelId="{EB63DA70-F206-4F4F-AEA0-8EB74B62D1FC}" type="presParOf" srcId="{D6C788E9-2055-D844-8426-D98A0DE8E224}" destId="{6ACC121C-3A8C-F840-B1D5-EE52AF41263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688ACE-10A4-7B49-B348-4561C7831E0A}" type="doc">
      <dgm:prSet loTypeId="urn:microsoft.com/office/officeart/2005/8/layout/process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2F168A-2675-5745-850D-CBEEFF1803AB}">
      <dgm:prSet phldrT="[Text]"/>
      <dgm:spPr/>
      <dgm:t>
        <a:bodyPr/>
        <a:lstStyle/>
        <a:p>
          <a:r>
            <a:rPr lang="en-US" dirty="0" smtClean="0"/>
            <a:t>School Response</a:t>
          </a:r>
          <a:endParaRPr lang="en-US" dirty="0"/>
        </a:p>
      </dgm:t>
    </dgm:pt>
    <dgm:pt modelId="{3A3FB62C-E56E-4143-8343-09220D68AD21}" type="parTrans" cxnId="{006D38F8-677D-9247-93EA-4E33B51FD351}">
      <dgm:prSet/>
      <dgm:spPr/>
      <dgm:t>
        <a:bodyPr/>
        <a:lstStyle/>
        <a:p>
          <a:endParaRPr lang="en-US"/>
        </a:p>
      </dgm:t>
    </dgm:pt>
    <dgm:pt modelId="{C239AE97-5122-1148-8E49-22C527AC9818}" type="sibTrans" cxnId="{006D38F8-677D-9247-93EA-4E33B51FD351}">
      <dgm:prSet/>
      <dgm:spPr>
        <a:solidFill>
          <a:srgbClr val="FFFFFF"/>
        </a:solidFill>
        <a:ln w="57150" cmpd="sng">
          <a:solidFill>
            <a:srgbClr val="10253F"/>
          </a:solidFill>
        </a:ln>
      </dgm:spPr>
      <dgm:t>
        <a:bodyPr/>
        <a:lstStyle/>
        <a:p>
          <a:endParaRPr lang="en-US"/>
        </a:p>
      </dgm:t>
    </dgm:pt>
    <dgm:pt modelId="{0CF9BA55-5917-0B4E-BD6B-AF9A4A109FB6}">
      <dgm:prSet/>
      <dgm:spPr/>
      <dgm:t>
        <a:bodyPr/>
        <a:lstStyle/>
        <a:p>
          <a:r>
            <a:rPr lang="en-US" dirty="0" smtClean="0"/>
            <a:t>Likely Outcome</a:t>
          </a:r>
          <a:endParaRPr lang="en-US" dirty="0"/>
        </a:p>
      </dgm:t>
    </dgm:pt>
    <dgm:pt modelId="{D38A7378-FA52-9C4E-8EBC-E87FD94D835B}" type="parTrans" cxnId="{6F1DD0C7-1CA0-9043-B738-EF3FF68DE88F}">
      <dgm:prSet/>
      <dgm:spPr/>
      <dgm:t>
        <a:bodyPr/>
        <a:lstStyle/>
        <a:p>
          <a:endParaRPr lang="en-US"/>
        </a:p>
      </dgm:t>
    </dgm:pt>
    <dgm:pt modelId="{88110EE9-5107-9448-BF71-040B351DF7FF}" type="sibTrans" cxnId="{6F1DD0C7-1CA0-9043-B738-EF3FF68DE88F}">
      <dgm:prSet/>
      <dgm:spPr/>
      <dgm:t>
        <a:bodyPr/>
        <a:lstStyle/>
        <a:p>
          <a:endParaRPr lang="en-US"/>
        </a:p>
      </dgm:t>
    </dgm:pt>
    <dgm:pt modelId="{C7DF3AF6-6D8C-5C4D-A5BA-3E121C9322C8}">
      <dgm:prSet/>
      <dgm:spPr/>
      <dgm:t>
        <a:bodyPr/>
        <a:lstStyle/>
        <a:p>
          <a:r>
            <a:rPr lang="en-US" dirty="0" smtClean="0"/>
            <a:t>Strong effects</a:t>
          </a:r>
          <a:endParaRPr lang="en-US" dirty="0"/>
        </a:p>
      </dgm:t>
    </dgm:pt>
    <dgm:pt modelId="{DBB320F3-0432-3140-9BD8-A969DD860921}" type="parTrans" cxnId="{17848857-D66B-EE43-9914-B78F5425406E}">
      <dgm:prSet/>
      <dgm:spPr/>
      <dgm:t>
        <a:bodyPr/>
        <a:lstStyle/>
        <a:p>
          <a:endParaRPr lang="en-US"/>
        </a:p>
      </dgm:t>
    </dgm:pt>
    <dgm:pt modelId="{7251A91B-1B12-D04C-B0DC-19D2234CB817}" type="sibTrans" cxnId="{17848857-D66B-EE43-9914-B78F5425406E}">
      <dgm:prSet/>
      <dgm:spPr/>
      <dgm:t>
        <a:bodyPr/>
        <a:lstStyle/>
        <a:p>
          <a:endParaRPr lang="en-US"/>
        </a:p>
      </dgm:t>
    </dgm:pt>
    <dgm:pt modelId="{150227D0-5C91-A947-BBE0-23C82F16F329}">
      <dgm:prSet/>
      <dgm:spPr/>
      <dgm:t>
        <a:bodyPr/>
        <a:lstStyle/>
        <a:p>
          <a:r>
            <a:rPr lang="en-US" dirty="0" smtClean="0"/>
            <a:t>Long-term benefits</a:t>
          </a:r>
          <a:endParaRPr lang="en-US" dirty="0"/>
        </a:p>
      </dgm:t>
    </dgm:pt>
    <dgm:pt modelId="{C2AE47C5-EB07-DF41-9E2D-38FA993C6E6B}" type="parTrans" cxnId="{690C3C73-9F17-3C4C-8F04-62F11B21AD93}">
      <dgm:prSet/>
      <dgm:spPr/>
      <dgm:t>
        <a:bodyPr/>
        <a:lstStyle/>
        <a:p>
          <a:endParaRPr lang="en-US"/>
        </a:p>
      </dgm:t>
    </dgm:pt>
    <dgm:pt modelId="{58BE2C92-01F7-1D4D-A488-E464F387FA7C}" type="sibTrans" cxnId="{690C3C73-9F17-3C4C-8F04-62F11B21AD93}">
      <dgm:prSet/>
      <dgm:spPr/>
      <dgm:t>
        <a:bodyPr/>
        <a:lstStyle/>
        <a:p>
          <a:endParaRPr lang="en-US"/>
        </a:p>
      </dgm:t>
    </dgm:pt>
    <dgm:pt modelId="{D3B1AB13-F49F-2E4B-969D-9DC491669C26}">
      <dgm:prSet phldrT="[Text]"/>
      <dgm:spPr/>
      <dgm:t>
        <a:bodyPr/>
        <a:lstStyle/>
        <a:p>
          <a:r>
            <a:rPr lang="en-US" b="0" dirty="0" smtClean="0"/>
            <a:t>Provide targeted, timely intervention</a:t>
          </a:r>
          <a:endParaRPr lang="en-US" b="0" dirty="0"/>
        </a:p>
      </dgm:t>
    </dgm:pt>
    <dgm:pt modelId="{3E4F89EE-4B65-F442-AD24-1375A01AF571}" type="parTrans" cxnId="{514EA4EA-BF22-E049-82E1-8B415665B0FB}">
      <dgm:prSet/>
      <dgm:spPr/>
      <dgm:t>
        <a:bodyPr/>
        <a:lstStyle/>
        <a:p>
          <a:endParaRPr lang="en-US"/>
        </a:p>
      </dgm:t>
    </dgm:pt>
    <dgm:pt modelId="{92E36020-6119-E24B-9F96-8BCCD1D39BA6}" type="sibTrans" cxnId="{514EA4EA-BF22-E049-82E1-8B415665B0FB}">
      <dgm:prSet/>
      <dgm:spPr/>
      <dgm:t>
        <a:bodyPr/>
        <a:lstStyle/>
        <a:p>
          <a:endParaRPr lang="en-US"/>
        </a:p>
      </dgm:t>
    </dgm:pt>
    <dgm:pt modelId="{9B6D7B32-0BB8-AC40-B993-D9640A1003D8}" type="pres">
      <dgm:prSet presAssocID="{76688ACE-10A4-7B49-B348-4561C7831E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B77DA4-B398-B746-9E4F-1CACCAD03BDE}" type="pres">
      <dgm:prSet presAssocID="{762F168A-2675-5745-850D-CBEEFF1803AB}" presName="composite" presStyleCnt="0"/>
      <dgm:spPr/>
    </dgm:pt>
    <dgm:pt modelId="{DC9E09E5-6D59-EA41-BE33-16AFCDCEFE22}" type="pres">
      <dgm:prSet presAssocID="{762F168A-2675-5745-850D-CBEEFF1803A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0DDDE-7E3B-E244-96CF-C01131BE5A3E}" type="pres">
      <dgm:prSet presAssocID="{762F168A-2675-5745-850D-CBEEFF1803AB}" presName="parSh" presStyleLbl="node1" presStyleIdx="0" presStyleCnt="2"/>
      <dgm:spPr/>
      <dgm:t>
        <a:bodyPr/>
        <a:lstStyle/>
        <a:p>
          <a:endParaRPr lang="en-US"/>
        </a:p>
      </dgm:t>
    </dgm:pt>
    <dgm:pt modelId="{46F85949-1421-EE4E-95F2-DDF332ACDC44}" type="pres">
      <dgm:prSet presAssocID="{762F168A-2675-5745-850D-CBEEFF1803AB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046FC-A60F-9441-9196-DDFD444A7A6F}" type="pres">
      <dgm:prSet presAssocID="{C239AE97-5122-1148-8E49-22C527AC981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10CD723A-7047-A841-A7F1-B2AE06D64CEC}" type="pres">
      <dgm:prSet presAssocID="{C239AE97-5122-1148-8E49-22C527AC9818}" presName="connTx" presStyleLbl="sibTrans2D1" presStyleIdx="0" presStyleCnt="1"/>
      <dgm:spPr/>
      <dgm:t>
        <a:bodyPr/>
        <a:lstStyle/>
        <a:p>
          <a:endParaRPr lang="en-US"/>
        </a:p>
      </dgm:t>
    </dgm:pt>
    <dgm:pt modelId="{D6C788E9-2055-D844-8426-D98A0DE8E224}" type="pres">
      <dgm:prSet presAssocID="{0CF9BA55-5917-0B4E-BD6B-AF9A4A109FB6}" presName="composite" presStyleCnt="0"/>
      <dgm:spPr/>
    </dgm:pt>
    <dgm:pt modelId="{C1C3C899-867C-9E43-8F0B-5F54AD9073A9}" type="pres">
      <dgm:prSet presAssocID="{0CF9BA55-5917-0B4E-BD6B-AF9A4A109FB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0CDE8-5D4E-7148-A118-056078A4D10D}" type="pres">
      <dgm:prSet presAssocID="{0CF9BA55-5917-0B4E-BD6B-AF9A4A109FB6}" presName="parSh" presStyleLbl="node1" presStyleIdx="1" presStyleCnt="2"/>
      <dgm:spPr/>
      <dgm:t>
        <a:bodyPr/>
        <a:lstStyle/>
        <a:p>
          <a:endParaRPr lang="en-US"/>
        </a:p>
      </dgm:t>
    </dgm:pt>
    <dgm:pt modelId="{6ACC121C-3A8C-F840-B1D5-EE52AF41263D}" type="pres">
      <dgm:prSet presAssocID="{0CF9BA55-5917-0B4E-BD6B-AF9A4A109FB6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1DD0C7-1CA0-9043-B738-EF3FF68DE88F}" srcId="{76688ACE-10A4-7B49-B348-4561C7831E0A}" destId="{0CF9BA55-5917-0B4E-BD6B-AF9A4A109FB6}" srcOrd="1" destOrd="0" parTransId="{D38A7378-FA52-9C4E-8EBC-E87FD94D835B}" sibTransId="{88110EE9-5107-9448-BF71-040B351DF7FF}"/>
    <dgm:cxn modelId="{514EA4EA-BF22-E049-82E1-8B415665B0FB}" srcId="{762F168A-2675-5745-850D-CBEEFF1803AB}" destId="{D3B1AB13-F49F-2E4B-969D-9DC491669C26}" srcOrd="0" destOrd="0" parTransId="{3E4F89EE-4B65-F442-AD24-1375A01AF571}" sibTransId="{92E36020-6119-E24B-9F96-8BCCD1D39BA6}"/>
    <dgm:cxn modelId="{9FB5A56D-F888-4C4D-813B-FAD974A2A570}" type="presOf" srcId="{762F168A-2675-5745-850D-CBEEFF1803AB}" destId="{DC9E09E5-6D59-EA41-BE33-16AFCDCEFE22}" srcOrd="0" destOrd="0" presId="urn:microsoft.com/office/officeart/2005/8/layout/process3"/>
    <dgm:cxn modelId="{B937CEAC-CBC3-4AEE-83C5-58F5861CEB63}" type="presOf" srcId="{C7DF3AF6-6D8C-5C4D-A5BA-3E121C9322C8}" destId="{6ACC121C-3A8C-F840-B1D5-EE52AF41263D}" srcOrd="0" destOrd="0" presId="urn:microsoft.com/office/officeart/2005/8/layout/process3"/>
    <dgm:cxn modelId="{006D38F8-677D-9247-93EA-4E33B51FD351}" srcId="{76688ACE-10A4-7B49-B348-4561C7831E0A}" destId="{762F168A-2675-5745-850D-CBEEFF1803AB}" srcOrd="0" destOrd="0" parTransId="{3A3FB62C-E56E-4143-8343-09220D68AD21}" sibTransId="{C239AE97-5122-1148-8E49-22C527AC9818}"/>
    <dgm:cxn modelId="{44311B9D-FE94-40C2-A5F5-E0950537C285}" type="presOf" srcId="{0CF9BA55-5917-0B4E-BD6B-AF9A4A109FB6}" destId="{C4E0CDE8-5D4E-7148-A118-056078A4D10D}" srcOrd="1" destOrd="0" presId="urn:microsoft.com/office/officeart/2005/8/layout/process3"/>
    <dgm:cxn modelId="{690C3C73-9F17-3C4C-8F04-62F11B21AD93}" srcId="{0CF9BA55-5917-0B4E-BD6B-AF9A4A109FB6}" destId="{150227D0-5C91-A947-BBE0-23C82F16F329}" srcOrd="1" destOrd="0" parTransId="{C2AE47C5-EB07-DF41-9E2D-38FA993C6E6B}" sibTransId="{58BE2C92-01F7-1D4D-A488-E464F387FA7C}"/>
    <dgm:cxn modelId="{2AB27EF0-2A57-4FB0-909A-C0428840A5CB}" type="presOf" srcId="{762F168A-2675-5745-850D-CBEEFF1803AB}" destId="{E760DDDE-7E3B-E244-96CF-C01131BE5A3E}" srcOrd="1" destOrd="0" presId="urn:microsoft.com/office/officeart/2005/8/layout/process3"/>
    <dgm:cxn modelId="{8FE00E29-2EF8-4776-833F-7E997434F130}" type="presOf" srcId="{C239AE97-5122-1148-8E49-22C527AC9818}" destId="{10CD723A-7047-A841-A7F1-B2AE06D64CEC}" srcOrd="1" destOrd="0" presId="urn:microsoft.com/office/officeart/2005/8/layout/process3"/>
    <dgm:cxn modelId="{8BC540DB-A75D-4905-89D4-BFCD092E816A}" type="presOf" srcId="{C239AE97-5122-1148-8E49-22C527AC9818}" destId="{D3C046FC-A60F-9441-9196-DDFD444A7A6F}" srcOrd="0" destOrd="0" presId="urn:microsoft.com/office/officeart/2005/8/layout/process3"/>
    <dgm:cxn modelId="{A78D991E-34DB-47ED-A721-6F74F8207FEC}" type="presOf" srcId="{150227D0-5C91-A947-BBE0-23C82F16F329}" destId="{6ACC121C-3A8C-F840-B1D5-EE52AF41263D}" srcOrd="0" destOrd="1" presId="urn:microsoft.com/office/officeart/2005/8/layout/process3"/>
    <dgm:cxn modelId="{6FEBBCDE-9376-4C19-9C73-4837ACFCFE01}" type="presOf" srcId="{0CF9BA55-5917-0B4E-BD6B-AF9A4A109FB6}" destId="{C1C3C899-867C-9E43-8F0B-5F54AD9073A9}" srcOrd="0" destOrd="0" presId="urn:microsoft.com/office/officeart/2005/8/layout/process3"/>
    <dgm:cxn modelId="{981EDB65-EE4F-4367-8B9D-44BEF2CABFAB}" type="presOf" srcId="{76688ACE-10A4-7B49-B348-4561C7831E0A}" destId="{9B6D7B32-0BB8-AC40-B993-D9640A1003D8}" srcOrd="0" destOrd="0" presId="urn:microsoft.com/office/officeart/2005/8/layout/process3"/>
    <dgm:cxn modelId="{17848857-D66B-EE43-9914-B78F5425406E}" srcId="{0CF9BA55-5917-0B4E-BD6B-AF9A4A109FB6}" destId="{C7DF3AF6-6D8C-5C4D-A5BA-3E121C9322C8}" srcOrd="0" destOrd="0" parTransId="{DBB320F3-0432-3140-9BD8-A969DD860921}" sibTransId="{7251A91B-1B12-D04C-B0DC-19D2234CB817}"/>
    <dgm:cxn modelId="{BAB3E392-92BD-4CD9-9A95-49186A5F8D7D}" type="presOf" srcId="{D3B1AB13-F49F-2E4B-969D-9DC491669C26}" destId="{46F85949-1421-EE4E-95F2-DDF332ACDC44}" srcOrd="0" destOrd="0" presId="urn:microsoft.com/office/officeart/2005/8/layout/process3"/>
    <dgm:cxn modelId="{4CE1089F-9EF8-48C5-88CD-E52BC1655B56}" type="presParOf" srcId="{9B6D7B32-0BB8-AC40-B993-D9640A1003D8}" destId="{64B77DA4-B398-B746-9E4F-1CACCAD03BDE}" srcOrd="0" destOrd="0" presId="urn:microsoft.com/office/officeart/2005/8/layout/process3"/>
    <dgm:cxn modelId="{9334CA98-6367-4234-820E-177E8DB13B40}" type="presParOf" srcId="{64B77DA4-B398-B746-9E4F-1CACCAD03BDE}" destId="{DC9E09E5-6D59-EA41-BE33-16AFCDCEFE22}" srcOrd="0" destOrd="0" presId="urn:microsoft.com/office/officeart/2005/8/layout/process3"/>
    <dgm:cxn modelId="{A7B0A4A6-1CDA-431C-82B3-413E0E1E1F92}" type="presParOf" srcId="{64B77DA4-B398-B746-9E4F-1CACCAD03BDE}" destId="{E760DDDE-7E3B-E244-96CF-C01131BE5A3E}" srcOrd="1" destOrd="0" presId="urn:microsoft.com/office/officeart/2005/8/layout/process3"/>
    <dgm:cxn modelId="{50A02B30-7DB0-4EC4-956E-A5C095DDA2C5}" type="presParOf" srcId="{64B77DA4-B398-B746-9E4F-1CACCAD03BDE}" destId="{46F85949-1421-EE4E-95F2-DDF332ACDC44}" srcOrd="2" destOrd="0" presId="urn:microsoft.com/office/officeart/2005/8/layout/process3"/>
    <dgm:cxn modelId="{C62CB608-8B9A-4DE8-90DB-FD054FB45505}" type="presParOf" srcId="{9B6D7B32-0BB8-AC40-B993-D9640A1003D8}" destId="{D3C046FC-A60F-9441-9196-DDFD444A7A6F}" srcOrd="1" destOrd="0" presId="urn:microsoft.com/office/officeart/2005/8/layout/process3"/>
    <dgm:cxn modelId="{856C4894-1DA5-48BA-AA59-1C7B7E3474C3}" type="presParOf" srcId="{D3C046FC-A60F-9441-9196-DDFD444A7A6F}" destId="{10CD723A-7047-A841-A7F1-B2AE06D64CEC}" srcOrd="0" destOrd="0" presId="urn:microsoft.com/office/officeart/2005/8/layout/process3"/>
    <dgm:cxn modelId="{64D777C6-444B-4832-91C7-C1D1D5813383}" type="presParOf" srcId="{9B6D7B32-0BB8-AC40-B993-D9640A1003D8}" destId="{D6C788E9-2055-D844-8426-D98A0DE8E224}" srcOrd="2" destOrd="0" presId="urn:microsoft.com/office/officeart/2005/8/layout/process3"/>
    <dgm:cxn modelId="{2CF9D812-EC74-44CA-90E1-B206352A4F4C}" type="presParOf" srcId="{D6C788E9-2055-D844-8426-D98A0DE8E224}" destId="{C1C3C899-867C-9E43-8F0B-5F54AD9073A9}" srcOrd="0" destOrd="0" presId="urn:microsoft.com/office/officeart/2005/8/layout/process3"/>
    <dgm:cxn modelId="{40948147-1F1E-4FB6-84B7-108F3A5D7212}" type="presParOf" srcId="{D6C788E9-2055-D844-8426-D98A0DE8E224}" destId="{C4E0CDE8-5D4E-7148-A118-056078A4D10D}" srcOrd="1" destOrd="0" presId="urn:microsoft.com/office/officeart/2005/8/layout/process3"/>
    <dgm:cxn modelId="{5FEBD7A9-9CC2-4AA5-ABF8-3EA5176C4B7A}" type="presParOf" srcId="{D6C788E9-2055-D844-8426-D98A0DE8E224}" destId="{6ACC121C-3A8C-F840-B1D5-EE52AF41263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A4CF1A-7D36-4C8D-9CE5-6515DABA9D8A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335B2E2-7775-48F0-A5B7-241C94C91A60}">
      <dgm:prSet phldrT="[Text]" custT="1"/>
      <dgm:spPr/>
      <dgm:t>
        <a:bodyPr/>
        <a:lstStyle/>
        <a:p>
          <a:r>
            <a:rPr lang="en-US" sz="2800" b="1" dirty="0" smtClean="0">
              <a:ea typeface="ＭＳ Ｐゴシック" charset="-128"/>
            </a:rPr>
            <a:t>Promoting young children’s language and reading</a:t>
          </a:r>
          <a:endParaRPr lang="en-US" sz="2800" dirty="0"/>
        </a:p>
      </dgm:t>
    </dgm:pt>
    <dgm:pt modelId="{D982EB1B-02BF-451F-BEC6-BEADCBC1F0D1}" type="parTrans" cxnId="{48CABAEE-82E4-4F2D-B79C-813D7B936049}">
      <dgm:prSet/>
      <dgm:spPr/>
      <dgm:t>
        <a:bodyPr/>
        <a:lstStyle/>
        <a:p>
          <a:endParaRPr lang="en-US"/>
        </a:p>
      </dgm:t>
    </dgm:pt>
    <dgm:pt modelId="{583646BD-216A-4D78-B30E-0B7068BB2DBE}" type="sibTrans" cxnId="{48CABAEE-82E4-4F2D-B79C-813D7B936049}">
      <dgm:prSet/>
      <dgm:spPr/>
      <dgm:t>
        <a:bodyPr/>
        <a:lstStyle/>
        <a:p>
          <a:endParaRPr lang="en-US"/>
        </a:p>
      </dgm:t>
    </dgm:pt>
    <dgm:pt modelId="{B44A1E91-F81A-4ABF-A02E-AF0A37998819}">
      <dgm:prSet phldrT="[Text]"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100" dirty="0" smtClean="0">
              <a:solidFill>
                <a:schemeClr val="tx1"/>
              </a:solidFill>
            </a:rPr>
            <a:t>Program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100" dirty="0" smtClean="0">
              <a:solidFill>
                <a:schemeClr val="tx1"/>
              </a:solidFill>
            </a:rPr>
            <a:t>Design &amp; Implementation for Impact</a:t>
          </a:r>
        </a:p>
      </dgm:t>
    </dgm:pt>
    <dgm:pt modelId="{8D39AAFE-8D78-4D57-8223-38D64E5DED3B}" type="sibTrans" cxnId="{331B868C-E26F-4343-A048-4D151A5AAE68}">
      <dgm:prSet/>
      <dgm:spPr/>
      <dgm:t>
        <a:bodyPr/>
        <a:lstStyle/>
        <a:p>
          <a:endParaRPr lang="en-US"/>
        </a:p>
      </dgm:t>
    </dgm:pt>
    <dgm:pt modelId="{3B828706-9991-43F1-8850-7723DD9996E7}" type="parTrans" cxnId="{331B868C-E26F-4343-A048-4D151A5AAE68}">
      <dgm:prSet/>
      <dgm:spPr/>
      <dgm:t>
        <a:bodyPr/>
        <a:lstStyle/>
        <a:p>
          <a:endParaRPr lang="en-US"/>
        </a:p>
      </dgm:t>
    </dgm:pt>
    <dgm:pt modelId="{C6A4A904-36AA-46B3-8951-0F92C4F7DB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 smtClean="0">
              <a:solidFill>
                <a:schemeClr val="tx1"/>
              </a:solidFill>
            </a:rPr>
            <a:t>Ongoing Assessment of Children &amp; Settings</a:t>
          </a:r>
          <a:endParaRPr lang="en-US" sz="2100" dirty="0">
            <a:solidFill>
              <a:schemeClr val="tx1"/>
            </a:solidFill>
          </a:endParaRPr>
        </a:p>
      </dgm:t>
    </dgm:pt>
    <dgm:pt modelId="{65F26593-2BCF-4902-A88A-1B601BE592C2}" type="sibTrans" cxnId="{A05FFD11-DEE5-499C-9CBB-FA188AD31CBA}">
      <dgm:prSet/>
      <dgm:spPr/>
      <dgm:t>
        <a:bodyPr/>
        <a:lstStyle/>
        <a:p>
          <a:endParaRPr lang="en-US"/>
        </a:p>
      </dgm:t>
    </dgm:pt>
    <dgm:pt modelId="{CD944E1E-EB17-4011-ACCC-A641DA4E3E19}" type="parTrans" cxnId="{A05FFD11-DEE5-499C-9CBB-FA188AD31CBA}">
      <dgm:prSet/>
      <dgm:spPr/>
      <dgm:t>
        <a:bodyPr/>
        <a:lstStyle/>
        <a:p>
          <a:endParaRPr lang="en-US"/>
        </a:p>
      </dgm:t>
    </dgm:pt>
    <dgm:pt modelId="{CB4DDC2F-26AF-41CD-99D2-FA0CF5EFB032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Re-Defined Adult Capacity-Building Models  </a:t>
          </a:r>
          <a:endParaRPr lang="en-US" sz="3500" dirty="0">
            <a:solidFill>
              <a:schemeClr val="tx1"/>
            </a:solidFill>
          </a:endParaRPr>
        </a:p>
      </dgm:t>
    </dgm:pt>
    <dgm:pt modelId="{367BD854-25D5-4408-BF95-A4C9B4D5B6E6}" type="sibTrans" cxnId="{46E1727D-B3CE-48EF-B436-E01087C62AB5}">
      <dgm:prSet/>
      <dgm:spPr/>
      <dgm:t>
        <a:bodyPr/>
        <a:lstStyle/>
        <a:p>
          <a:endParaRPr lang="en-US"/>
        </a:p>
      </dgm:t>
    </dgm:pt>
    <dgm:pt modelId="{0E13C7A3-8193-4255-8F8A-1663D9935AD5}" type="parTrans" cxnId="{46E1727D-B3CE-48EF-B436-E01087C62AB5}">
      <dgm:prSet/>
      <dgm:spPr/>
      <dgm:t>
        <a:bodyPr/>
        <a:lstStyle/>
        <a:p>
          <a:endParaRPr lang="en-US"/>
        </a:p>
      </dgm:t>
    </dgm:pt>
    <dgm:pt modelId="{79A5C02A-4BA9-413E-8B4F-B1F7CC737211}">
      <dgm:prSet custT="1"/>
      <dgm:spPr/>
      <dgm:t>
        <a:bodyPr/>
        <a:lstStyle/>
        <a:p>
          <a:r>
            <a:rPr lang="en-US" sz="2100" dirty="0" smtClean="0">
              <a:solidFill>
                <a:schemeClr val="tx1"/>
              </a:solidFill>
            </a:rPr>
            <a:t>Language-Rich, Rigorous, and Engaging Curricula</a:t>
          </a:r>
          <a:endParaRPr lang="en-US" sz="2100" dirty="0">
            <a:solidFill>
              <a:schemeClr val="tx1"/>
            </a:solidFill>
          </a:endParaRPr>
        </a:p>
      </dgm:t>
    </dgm:pt>
    <dgm:pt modelId="{D5E653F3-88F0-45D8-BB91-F9AB0EA61BE7}" type="parTrans" cxnId="{C8EEF7C8-A804-42B5-9D88-7F4342514C2C}">
      <dgm:prSet/>
      <dgm:spPr/>
      <dgm:t>
        <a:bodyPr/>
        <a:lstStyle/>
        <a:p>
          <a:endParaRPr lang="en-US"/>
        </a:p>
      </dgm:t>
    </dgm:pt>
    <dgm:pt modelId="{D7D29707-EE8E-48B0-9375-CFB3E1A209A1}" type="sibTrans" cxnId="{C8EEF7C8-A804-42B5-9D88-7F4342514C2C}">
      <dgm:prSet/>
      <dgm:spPr/>
      <dgm:t>
        <a:bodyPr/>
        <a:lstStyle/>
        <a:p>
          <a:endParaRPr lang="en-US"/>
        </a:p>
      </dgm:t>
    </dgm:pt>
    <dgm:pt modelId="{45E42081-CACB-4C12-BCD4-CC0B25C7C748}">
      <dgm:prSet custT="1"/>
      <dgm:spPr/>
      <dgm:t>
        <a:bodyPr/>
        <a:lstStyle/>
        <a:p>
          <a:r>
            <a:rPr lang="en-US" sz="2100" dirty="0" smtClean="0">
              <a:solidFill>
                <a:schemeClr val="tx1"/>
              </a:solidFill>
            </a:rPr>
            <a:t>Partnerships with families focused on language &amp; learning</a:t>
          </a:r>
          <a:endParaRPr lang="en-US" sz="2100" dirty="0">
            <a:solidFill>
              <a:schemeClr val="tx1"/>
            </a:solidFill>
          </a:endParaRPr>
        </a:p>
      </dgm:t>
    </dgm:pt>
    <dgm:pt modelId="{8E8B2289-0FD0-439D-A7A3-5DBCCF3D28E9}" type="parTrans" cxnId="{F47254E7-FE5D-4B5B-8FBF-4E22B9362F60}">
      <dgm:prSet/>
      <dgm:spPr/>
      <dgm:t>
        <a:bodyPr/>
        <a:lstStyle/>
        <a:p>
          <a:endParaRPr lang="en-US"/>
        </a:p>
      </dgm:t>
    </dgm:pt>
    <dgm:pt modelId="{E860287E-8551-437D-BA37-A464427B4B12}" type="sibTrans" cxnId="{F47254E7-FE5D-4B5B-8FBF-4E22B9362F60}">
      <dgm:prSet/>
      <dgm:spPr/>
      <dgm:t>
        <a:bodyPr/>
        <a:lstStyle/>
        <a:p>
          <a:endParaRPr lang="en-US"/>
        </a:p>
      </dgm:t>
    </dgm:pt>
    <dgm:pt modelId="{A4460C96-79FB-4CD8-95EE-C50D60C039B2}" type="pres">
      <dgm:prSet presAssocID="{CDA4CF1A-7D36-4C8D-9CE5-6515DABA9D8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281B2-3FF7-48FA-BFD4-8573F2A91CD7}" type="pres">
      <dgm:prSet presAssocID="{5335B2E2-7775-48F0-A5B7-241C94C91A60}" presName="roof" presStyleLbl="dkBgShp" presStyleIdx="0" presStyleCnt="2" custLinFactNeighborY="-5650"/>
      <dgm:spPr/>
      <dgm:t>
        <a:bodyPr/>
        <a:lstStyle/>
        <a:p>
          <a:endParaRPr lang="en-US"/>
        </a:p>
      </dgm:t>
    </dgm:pt>
    <dgm:pt modelId="{71ED6BBB-B4FC-4B9C-A1AE-ECED84760628}" type="pres">
      <dgm:prSet presAssocID="{5335B2E2-7775-48F0-A5B7-241C94C91A60}" presName="pillars" presStyleCnt="0"/>
      <dgm:spPr/>
      <dgm:t>
        <a:bodyPr/>
        <a:lstStyle/>
        <a:p>
          <a:endParaRPr lang="en-US"/>
        </a:p>
      </dgm:t>
    </dgm:pt>
    <dgm:pt modelId="{4409F2D7-761A-44E5-84F0-2370C9B6AF05}" type="pres">
      <dgm:prSet presAssocID="{5335B2E2-7775-48F0-A5B7-241C94C91A60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7DE77-D373-4808-AA28-6A1555C5BF1E}" type="pres">
      <dgm:prSet presAssocID="{C6A4A904-36AA-46B3-8951-0F92C4F7DB39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3DAB5-B342-4303-8C9F-BD8DC0E3EE77}" type="pres">
      <dgm:prSet presAssocID="{CB4DDC2F-26AF-41CD-99D2-FA0CF5EFB032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423D7-61BB-4001-9BD2-5A6AAA4F4BD2}" type="pres">
      <dgm:prSet presAssocID="{79A5C02A-4BA9-413E-8B4F-B1F7CC737211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764D8-FC8B-4379-B4F4-4998B3EF2B08}" type="pres">
      <dgm:prSet presAssocID="{45E42081-CACB-4C12-BCD4-CC0B25C7C748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519AB-4B8A-460C-8122-A59829A3DBCC}" type="pres">
      <dgm:prSet presAssocID="{5335B2E2-7775-48F0-A5B7-241C94C91A60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331B868C-E26F-4343-A048-4D151A5AAE68}" srcId="{5335B2E2-7775-48F0-A5B7-241C94C91A60}" destId="{B44A1E91-F81A-4ABF-A02E-AF0A37998819}" srcOrd="0" destOrd="0" parTransId="{3B828706-9991-43F1-8850-7723DD9996E7}" sibTransId="{8D39AAFE-8D78-4D57-8223-38D64E5DED3B}"/>
    <dgm:cxn modelId="{C8EEF7C8-A804-42B5-9D88-7F4342514C2C}" srcId="{5335B2E2-7775-48F0-A5B7-241C94C91A60}" destId="{79A5C02A-4BA9-413E-8B4F-B1F7CC737211}" srcOrd="3" destOrd="0" parTransId="{D5E653F3-88F0-45D8-BB91-F9AB0EA61BE7}" sibTransId="{D7D29707-EE8E-48B0-9375-CFB3E1A209A1}"/>
    <dgm:cxn modelId="{6B5388C9-EF3B-44DE-AC05-085D15B5454E}" type="presOf" srcId="{5335B2E2-7775-48F0-A5B7-241C94C91A60}" destId="{EE0281B2-3FF7-48FA-BFD4-8573F2A91CD7}" srcOrd="0" destOrd="0" presId="urn:microsoft.com/office/officeart/2005/8/layout/hList3"/>
    <dgm:cxn modelId="{42B84F2E-4B81-4FF5-8171-F8A9A93AEFD9}" type="presOf" srcId="{CDA4CF1A-7D36-4C8D-9CE5-6515DABA9D8A}" destId="{A4460C96-79FB-4CD8-95EE-C50D60C039B2}" srcOrd="0" destOrd="0" presId="urn:microsoft.com/office/officeart/2005/8/layout/hList3"/>
    <dgm:cxn modelId="{0CEB4F62-00A8-4A8A-8104-FC15431AAEEF}" type="presOf" srcId="{79A5C02A-4BA9-413E-8B4F-B1F7CC737211}" destId="{5E5423D7-61BB-4001-9BD2-5A6AAA4F4BD2}" srcOrd="0" destOrd="0" presId="urn:microsoft.com/office/officeart/2005/8/layout/hList3"/>
    <dgm:cxn modelId="{48CABAEE-82E4-4F2D-B79C-813D7B936049}" srcId="{CDA4CF1A-7D36-4C8D-9CE5-6515DABA9D8A}" destId="{5335B2E2-7775-48F0-A5B7-241C94C91A60}" srcOrd="0" destOrd="0" parTransId="{D982EB1B-02BF-451F-BEC6-BEADCBC1F0D1}" sibTransId="{583646BD-216A-4D78-B30E-0B7068BB2DBE}"/>
    <dgm:cxn modelId="{F8A8E56B-56AB-4E72-B848-2B3399A330E0}" type="presOf" srcId="{C6A4A904-36AA-46B3-8951-0F92C4F7DB39}" destId="{7C07DE77-D373-4808-AA28-6A1555C5BF1E}" srcOrd="0" destOrd="0" presId="urn:microsoft.com/office/officeart/2005/8/layout/hList3"/>
    <dgm:cxn modelId="{46E1727D-B3CE-48EF-B436-E01087C62AB5}" srcId="{5335B2E2-7775-48F0-A5B7-241C94C91A60}" destId="{CB4DDC2F-26AF-41CD-99D2-FA0CF5EFB032}" srcOrd="2" destOrd="0" parTransId="{0E13C7A3-8193-4255-8F8A-1663D9935AD5}" sibTransId="{367BD854-25D5-4408-BF95-A4C9B4D5B6E6}"/>
    <dgm:cxn modelId="{53AA8AF3-82EE-414E-BDC6-885C110F3DC9}" type="presOf" srcId="{B44A1E91-F81A-4ABF-A02E-AF0A37998819}" destId="{4409F2D7-761A-44E5-84F0-2370C9B6AF05}" srcOrd="0" destOrd="0" presId="urn:microsoft.com/office/officeart/2005/8/layout/hList3"/>
    <dgm:cxn modelId="{F47254E7-FE5D-4B5B-8FBF-4E22B9362F60}" srcId="{5335B2E2-7775-48F0-A5B7-241C94C91A60}" destId="{45E42081-CACB-4C12-BCD4-CC0B25C7C748}" srcOrd="4" destOrd="0" parTransId="{8E8B2289-0FD0-439D-A7A3-5DBCCF3D28E9}" sibTransId="{E860287E-8551-437D-BA37-A464427B4B12}"/>
    <dgm:cxn modelId="{A05FFD11-DEE5-499C-9CBB-FA188AD31CBA}" srcId="{5335B2E2-7775-48F0-A5B7-241C94C91A60}" destId="{C6A4A904-36AA-46B3-8951-0F92C4F7DB39}" srcOrd="1" destOrd="0" parTransId="{CD944E1E-EB17-4011-ACCC-A641DA4E3E19}" sibTransId="{65F26593-2BCF-4902-A88A-1B601BE592C2}"/>
    <dgm:cxn modelId="{49CAD43C-8470-47AE-93F0-65CBA6E83578}" type="presOf" srcId="{CB4DDC2F-26AF-41CD-99D2-FA0CF5EFB032}" destId="{F1F3DAB5-B342-4303-8C9F-BD8DC0E3EE77}" srcOrd="0" destOrd="0" presId="urn:microsoft.com/office/officeart/2005/8/layout/hList3"/>
    <dgm:cxn modelId="{7937B955-7BA4-4B37-9AC7-434CDBDFF72E}" type="presOf" srcId="{45E42081-CACB-4C12-BCD4-CC0B25C7C748}" destId="{C64764D8-FC8B-4379-B4F4-4998B3EF2B08}" srcOrd="0" destOrd="0" presId="urn:microsoft.com/office/officeart/2005/8/layout/hList3"/>
    <dgm:cxn modelId="{4CD0509C-FC78-4D16-9C68-524EA31F883B}" type="presParOf" srcId="{A4460C96-79FB-4CD8-95EE-C50D60C039B2}" destId="{EE0281B2-3FF7-48FA-BFD4-8573F2A91CD7}" srcOrd="0" destOrd="0" presId="urn:microsoft.com/office/officeart/2005/8/layout/hList3"/>
    <dgm:cxn modelId="{AC11CBEA-5D96-4431-97FD-79C3A80636D3}" type="presParOf" srcId="{A4460C96-79FB-4CD8-95EE-C50D60C039B2}" destId="{71ED6BBB-B4FC-4B9C-A1AE-ECED84760628}" srcOrd="1" destOrd="0" presId="urn:microsoft.com/office/officeart/2005/8/layout/hList3"/>
    <dgm:cxn modelId="{D720F5B7-568D-48A6-86CE-9394377C4D63}" type="presParOf" srcId="{71ED6BBB-B4FC-4B9C-A1AE-ECED84760628}" destId="{4409F2D7-761A-44E5-84F0-2370C9B6AF05}" srcOrd="0" destOrd="0" presId="urn:microsoft.com/office/officeart/2005/8/layout/hList3"/>
    <dgm:cxn modelId="{0657C0EC-BD03-4220-AB47-A1DAF22369D8}" type="presParOf" srcId="{71ED6BBB-B4FC-4B9C-A1AE-ECED84760628}" destId="{7C07DE77-D373-4808-AA28-6A1555C5BF1E}" srcOrd="1" destOrd="0" presId="urn:microsoft.com/office/officeart/2005/8/layout/hList3"/>
    <dgm:cxn modelId="{A6BB7ECB-8520-4179-BD6A-3902A4264FD9}" type="presParOf" srcId="{71ED6BBB-B4FC-4B9C-A1AE-ECED84760628}" destId="{F1F3DAB5-B342-4303-8C9F-BD8DC0E3EE77}" srcOrd="2" destOrd="0" presId="urn:microsoft.com/office/officeart/2005/8/layout/hList3"/>
    <dgm:cxn modelId="{1529B4D3-E989-47A9-8D94-BC72DF52446F}" type="presParOf" srcId="{71ED6BBB-B4FC-4B9C-A1AE-ECED84760628}" destId="{5E5423D7-61BB-4001-9BD2-5A6AAA4F4BD2}" srcOrd="3" destOrd="0" presId="urn:microsoft.com/office/officeart/2005/8/layout/hList3"/>
    <dgm:cxn modelId="{FCA79451-0F46-4838-8656-53844AB036C4}" type="presParOf" srcId="{71ED6BBB-B4FC-4B9C-A1AE-ECED84760628}" destId="{C64764D8-FC8B-4379-B4F4-4998B3EF2B08}" srcOrd="4" destOrd="0" presId="urn:microsoft.com/office/officeart/2005/8/layout/hList3"/>
    <dgm:cxn modelId="{0523E21C-9456-4B78-9B50-27F75DEF286C}" type="presParOf" srcId="{A4460C96-79FB-4CD8-95EE-C50D60C039B2}" destId="{6BC519AB-4B8A-460C-8122-A59829A3DBC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8100F-3384-4498-A64A-1F1CD7C69FB7}" type="doc">
      <dgm:prSet loTypeId="urn:microsoft.com/office/officeart/2005/8/layout/chart3" loCatId="cycle" qsTypeId="urn:microsoft.com/office/officeart/2005/8/quickstyle/3d1" qsCatId="3D" csTypeId="urn:microsoft.com/office/officeart/2005/8/colors/colorful2" csCatId="colorful" phldr="1"/>
      <dgm:spPr/>
    </dgm:pt>
    <dgm:pt modelId="{431B74ED-EE72-45B9-B0A8-419B9DD28A45}">
      <dgm:prSet phldrT="[Text]"/>
      <dgm:spPr/>
      <dgm:t>
        <a:bodyPr/>
        <a:lstStyle/>
        <a:p>
          <a:endParaRPr lang="en-US" dirty="0"/>
        </a:p>
      </dgm:t>
    </dgm:pt>
    <dgm:pt modelId="{9EEE4B13-4299-418A-96A8-00C8FEC43705}" type="parTrans" cxnId="{7C6FC262-AC6B-4604-839B-F32AD1D1231B}">
      <dgm:prSet/>
      <dgm:spPr/>
      <dgm:t>
        <a:bodyPr/>
        <a:lstStyle/>
        <a:p>
          <a:endParaRPr lang="en-US"/>
        </a:p>
      </dgm:t>
    </dgm:pt>
    <dgm:pt modelId="{C298E7AB-4D82-4AF8-A923-E74370F55D61}" type="sibTrans" cxnId="{7C6FC262-AC6B-4604-839B-F32AD1D1231B}">
      <dgm:prSet/>
      <dgm:spPr/>
      <dgm:t>
        <a:bodyPr/>
        <a:lstStyle/>
        <a:p>
          <a:endParaRPr lang="en-US"/>
        </a:p>
      </dgm:t>
    </dgm:pt>
    <dgm:pt modelId="{B37817B1-CA75-404C-9B01-DE914A3BB945}">
      <dgm:prSet phldrT="[Text]"/>
      <dgm:spPr/>
      <dgm:t>
        <a:bodyPr/>
        <a:lstStyle/>
        <a:p>
          <a:endParaRPr lang="en-US" dirty="0"/>
        </a:p>
      </dgm:t>
    </dgm:pt>
    <dgm:pt modelId="{17D20EB5-7E60-4D16-A346-CC3421F51163}" type="parTrans" cxnId="{E269D0B9-C78B-4533-8AAA-0263FAA3BC4C}">
      <dgm:prSet/>
      <dgm:spPr/>
      <dgm:t>
        <a:bodyPr/>
        <a:lstStyle/>
        <a:p>
          <a:endParaRPr lang="en-US"/>
        </a:p>
      </dgm:t>
    </dgm:pt>
    <dgm:pt modelId="{03798827-DF36-4E3C-B459-CC51B6053D36}" type="sibTrans" cxnId="{E269D0B9-C78B-4533-8AAA-0263FAA3BC4C}">
      <dgm:prSet/>
      <dgm:spPr/>
      <dgm:t>
        <a:bodyPr/>
        <a:lstStyle/>
        <a:p>
          <a:endParaRPr lang="en-US"/>
        </a:p>
      </dgm:t>
    </dgm:pt>
    <dgm:pt modelId="{49D40A14-ABD1-4E0D-B6C7-0CF46AE8E4CA}">
      <dgm:prSet phldrT="[Text]"/>
      <dgm:spPr/>
      <dgm:t>
        <a:bodyPr/>
        <a:lstStyle/>
        <a:p>
          <a:endParaRPr lang="en-US" dirty="0"/>
        </a:p>
      </dgm:t>
    </dgm:pt>
    <dgm:pt modelId="{75924C13-FF83-4433-ABD1-DACE279EF34A}" type="parTrans" cxnId="{2FED39B9-964D-4170-89A3-80D046BBE2A2}">
      <dgm:prSet/>
      <dgm:spPr/>
      <dgm:t>
        <a:bodyPr/>
        <a:lstStyle/>
        <a:p>
          <a:endParaRPr lang="en-US"/>
        </a:p>
      </dgm:t>
    </dgm:pt>
    <dgm:pt modelId="{76171A02-59B2-406C-9CFC-EDA86054D782}" type="sibTrans" cxnId="{2FED39B9-964D-4170-89A3-80D046BBE2A2}">
      <dgm:prSet/>
      <dgm:spPr/>
      <dgm:t>
        <a:bodyPr/>
        <a:lstStyle/>
        <a:p>
          <a:endParaRPr lang="en-US"/>
        </a:p>
      </dgm:t>
    </dgm:pt>
    <dgm:pt modelId="{3054A5A2-60F6-427E-BEBC-C75A1FF9A1FB}" type="pres">
      <dgm:prSet presAssocID="{0BE8100F-3384-4498-A64A-1F1CD7C69FB7}" presName="compositeShape" presStyleCnt="0">
        <dgm:presLayoutVars>
          <dgm:chMax val="7"/>
          <dgm:dir/>
          <dgm:resizeHandles val="exact"/>
        </dgm:presLayoutVars>
      </dgm:prSet>
      <dgm:spPr/>
    </dgm:pt>
    <dgm:pt modelId="{99CB6892-1C6A-4BE2-BF65-28C289EB943B}" type="pres">
      <dgm:prSet presAssocID="{0BE8100F-3384-4498-A64A-1F1CD7C69FB7}" presName="wedge1" presStyleLbl="node1" presStyleIdx="0" presStyleCnt="3" custScaleX="111625" custScaleY="105112" custLinFactNeighborX="-4689" custLinFactNeighborY="7466"/>
      <dgm:spPr/>
      <dgm:t>
        <a:bodyPr/>
        <a:lstStyle/>
        <a:p>
          <a:endParaRPr lang="en-US"/>
        </a:p>
      </dgm:t>
    </dgm:pt>
    <dgm:pt modelId="{26D946D9-5479-460C-A716-14EAC23DB77E}" type="pres">
      <dgm:prSet presAssocID="{0BE8100F-3384-4498-A64A-1F1CD7C69FB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26598-1B74-4AFC-8639-E5C24611DF72}" type="pres">
      <dgm:prSet presAssocID="{0BE8100F-3384-4498-A64A-1F1CD7C69FB7}" presName="wedge2" presStyleLbl="node1" presStyleIdx="1" presStyleCnt="3" custScaleX="111625" custScaleY="105112" custLinFactNeighborY="5480"/>
      <dgm:spPr/>
      <dgm:t>
        <a:bodyPr/>
        <a:lstStyle/>
        <a:p>
          <a:endParaRPr lang="en-US"/>
        </a:p>
      </dgm:t>
    </dgm:pt>
    <dgm:pt modelId="{6B3F8E7F-066B-4399-A4E5-AC4DDF87620C}" type="pres">
      <dgm:prSet presAssocID="{0BE8100F-3384-4498-A64A-1F1CD7C69FB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4A57-46B1-4E85-9026-F78AEBEFC442}" type="pres">
      <dgm:prSet presAssocID="{0BE8100F-3384-4498-A64A-1F1CD7C69FB7}" presName="wedge3" presStyleLbl="node1" presStyleIdx="2" presStyleCnt="3" custScaleX="111625" custScaleY="105112" custLinFactNeighborX="171" custLinFactNeighborY="4820"/>
      <dgm:spPr/>
      <dgm:t>
        <a:bodyPr/>
        <a:lstStyle/>
        <a:p>
          <a:endParaRPr lang="en-US"/>
        </a:p>
      </dgm:t>
    </dgm:pt>
    <dgm:pt modelId="{9BC6B252-8D73-4FC1-886C-679B661A7014}" type="pres">
      <dgm:prSet presAssocID="{0BE8100F-3384-4498-A64A-1F1CD7C69FB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AB4784-809C-4485-BCBE-EDAB6955AE04}" type="presOf" srcId="{431B74ED-EE72-45B9-B0A8-419B9DD28A45}" destId="{99CB6892-1C6A-4BE2-BF65-28C289EB943B}" srcOrd="0" destOrd="0" presId="urn:microsoft.com/office/officeart/2005/8/layout/chart3"/>
    <dgm:cxn modelId="{9588FF05-D246-4A8C-AA46-8EEAC39DCA06}" type="presOf" srcId="{0BE8100F-3384-4498-A64A-1F1CD7C69FB7}" destId="{3054A5A2-60F6-427E-BEBC-C75A1FF9A1FB}" srcOrd="0" destOrd="0" presId="urn:microsoft.com/office/officeart/2005/8/layout/chart3"/>
    <dgm:cxn modelId="{A007C1BA-802A-4948-B3A8-AC5A3BC0DC9B}" type="presOf" srcId="{B37817B1-CA75-404C-9B01-DE914A3BB945}" destId="{98F26598-1B74-4AFC-8639-E5C24611DF72}" srcOrd="0" destOrd="0" presId="urn:microsoft.com/office/officeart/2005/8/layout/chart3"/>
    <dgm:cxn modelId="{8A3E8C1E-600A-4678-A863-AD3198EC5992}" type="presOf" srcId="{49D40A14-ABD1-4E0D-B6C7-0CF46AE8E4CA}" destId="{9BC6B252-8D73-4FC1-886C-679B661A7014}" srcOrd="1" destOrd="0" presId="urn:microsoft.com/office/officeart/2005/8/layout/chart3"/>
    <dgm:cxn modelId="{1D812616-02ED-4EB6-A6F6-3C71A1A17BC1}" type="presOf" srcId="{431B74ED-EE72-45B9-B0A8-419B9DD28A45}" destId="{26D946D9-5479-460C-A716-14EAC23DB77E}" srcOrd="1" destOrd="0" presId="urn:microsoft.com/office/officeart/2005/8/layout/chart3"/>
    <dgm:cxn modelId="{E269D0B9-C78B-4533-8AAA-0263FAA3BC4C}" srcId="{0BE8100F-3384-4498-A64A-1F1CD7C69FB7}" destId="{B37817B1-CA75-404C-9B01-DE914A3BB945}" srcOrd="1" destOrd="0" parTransId="{17D20EB5-7E60-4D16-A346-CC3421F51163}" sibTransId="{03798827-DF36-4E3C-B459-CC51B6053D36}"/>
    <dgm:cxn modelId="{7C6FC262-AC6B-4604-839B-F32AD1D1231B}" srcId="{0BE8100F-3384-4498-A64A-1F1CD7C69FB7}" destId="{431B74ED-EE72-45B9-B0A8-419B9DD28A45}" srcOrd="0" destOrd="0" parTransId="{9EEE4B13-4299-418A-96A8-00C8FEC43705}" sibTransId="{C298E7AB-4D82-4AF8-A923-E74370F55D61}"/>
    <dgm:cxn modelId="{29FCE31B-64A6-4ACF-81A9-A5298950E8D5}" type="presOf" srcId="{49D40A14-ABD1-4E0D-B6C7-0CF46AE8E4CA}" destId="{04774A57-46B1-4E85-9026-F78AEBEFC442}" srcOrd="0" destOrd="0" presId="urn:microsoft.com/office/officeart/2005/8/layout/chart3"/>
    <dgm:cxn modelId="{2FED39B9-964D-4170-89A3-80D046BBE2A2}" srcId="{0BE8100F-3384-4498-A64A-1F1CD7C69FB7}" destId="{49D40A14-ABD1-4E0D-B6C7-0CF46AE8E4CA}" srcOrd="2" destOrd="0" parTransId="{75924C13-FF83-4433-ABD1-DACE279EF34A}" sibTransId="{76171A02-59B2-406C-9CFC-EDA86054D782}"/>
    <dgm:cxn modelId="{F7C894B5-D39B-444E-AA1F-CFC30776C75B}" type="presOf" srcId="{B37817B1-CA75-404C-9B01-DE914A3BB945}" destId="{6B3F8E7F-066B-4399-A4E5-AC4DDF87620C}" srcOrd="1" destOrd="0" presId="urn:microsoft.com/office/officeart/2005/8/layout/chart3"/>
    <dgm:cxn modelId="{07FB0834-606A-4264-8E23-14E45BF4C3C5}" type="presParOf" srcId="{3054A5A2-60F6-427E-BEBC-C75A1FF9A1FB}" destId="{99CB6892-1C6A-4BE2-BF65-28C289EB943B}" srcOrd="0" destOrd="0" presId="urn:microsoft.com/office/officeart/2005/8/layout/chart3"/>
    <dgm:cxn modelId="{725BB8FD-3AF1-4CC7-B46F-3823816FEF28}" type="presParOf" srcId="{3054A5A2-60F6-427E-BEBC-C75A1FF9A1FB}" destId="{26D946D9-5479-460C-A716-14EAC23DB77E}" srcOrd="1" destOrd="0" presId="urn:microsoft.com/office/officeart/2005/8/layout/chart3"/>
    <dgm:cxn modelId="{76DD288F-8580-4BF9-BBFC-32E6AEDDD783}" type="presParOf" srcId="{3054A5A2-60F6-427E-BEBC-C75A1FF9A1FB}" destId="{98F26598-1B74-4AFC-8639-E5C24611DF72}" srcOrd="2" destOrd="0" presId="urn:microsoft.com/office/officeart/2005/8/layout/chart3"/>
    <dgm:cxn modelId="{7AFBB194-EE59-4F9B-8CBA-BBCC28B2890F}" type="presParOf" srcId="{3054A5A2-60F6-427E-BEBC-C75A1FF9A1FB}" destId="{6B3F8E7F-066B-4399-A4E5-AC4DDF87620C}" srcOrd="3" destOrd="0" presId="urn:microsoft.com/office/officeart/2005/8/layout/chart3"/>
    <dgm:cxn modelId="{F0DDF807-7378-4F5C-8BD8-A26B5C948995}" type="presParOf" srcId="{3054A5A2-60F6-427E-BEBC-C75A1FF9A1FB}" destId="{04774A57-46B1-4E85-9026-F78AEBEFC442}" srcOrd="4" destOrd="0" presId="urn:microsoft.com/office/officeart/2005/8/layout/chart3"/>
    <dgm:cxn modelId="{201B531F-6DC3-412D-9AA2-7FEB9BEC8C23}" type="presParOf" srcId="{3054A5A2-60F6-427E-BEBC-C75A1FF9A1FB}" destId="{9BC6B252-8D73-4FC1-886C-679B661A701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4CF1A-7D36-4C8D-9CE5-6515DABA9D8A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335B2E2-7775-48F0-A5B7-241C94C91A60}">
      <dgm:prSet phldrT="[Text]" custT="1"/>
      <dgm:spPr/>
      <dgm:t>
        <a:bodyPr/>
        <a:lstStyle/>
        <a:p>
          <a:r>
            <a:rPr lang="en-US" sz="2800" b="1" dirty="0" smtClean="0">
              <a:ea typeface="ＭＳ Ｐゴシック" charset="-128"/>
            </a:rPr>
            <a:t>Promoting young children’s language and reading</a:t>
          </a:r>
          <a:endParaRPr lang="en-US" sz="2800" dirty="0"/>
        </a:p>
      </dgm:t>
    </dgm:pt>
    <dgm:pt modelId="{D982EB1B-02BF-451F-BEC6-BEADCBC1F0D1}" type="parTrans" cxnId="{48CABAEE-82E4-4F2D-B79C-813D7B936049}">
      <dgm:prSet/>
      <dgm:spPr/>
      <dgm:t>
        <a:bodyPr/>
        <a:lstStyle/>
        <a:p>
          <a:endParaRPr lang="en-US"/>
        </a:p>
      </dgm:t>
    </dgm:pt>
    <dgm:pt modelId="{583646BD-216A-4D78-B30E-0B7068BB2DBE}" type="sibTrans" cxnId="{48CABAEE-82E4-4F2D-B79C-813D7B936049}">
      <dgm:prSet/>
      <dgm:spPr/>
      <dgm:t>
        <a:bodyPr/>
        <a:lstStyle/>
        <a:p>
          <a:endParaRPr lang="en-US"/>
        </a:p>
      </dgm:t>
    </dgm:pt>
    <dgm:pt modelId="{B44A1E91-F81A-4ABF-A02E-AF0A37998819}">
      <dgm:prSet phldrT="[Text]" custT="1"/>
      <dgm:spPr/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100" dirty="0" smtClean="0">
              <a:solidFill>
                <a:schemeClr val="tx1"/>
              </a:solidFill>
            </a:rPr>
            <a:t>Program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100" dirty="0" smtClean="0">
              <a:solidFill>
                <a:schemeClr val="tx1"/>
              </a:solidFill>
            </a:rPr>
            <a:t>Design &amp; Implementation for Impact</a:t>
          </a:r>
        </a:p>
      </dgm:t>
    </dgm:pt>
    <dgm:pt modelId="{8D39AAFE-8D78-4D57-8223-38D64E5DED3B}" type="sibTrans" cxnId="{331B868C-E26F-4343-A048-4D151A5AAE68}">
      <dgm:prSet/>
      <dgm:spPr/>
      <dgm:t>
        <a:bodyPr/>
        <a:lstStyle/>
        <a:p>
          <a:endParaRPr lang="en-US"/>
        </a:p>
      </dgm:t>
    </dgm:pt>
    <dgm:pt modelId="{3B828706-9991-43F1-8850-7723DD9996E7}" type="parTrans" cxnId="{331B868C-E26F-4343-A048-4D151A5AAE68}">
      <dgm:prSet/>
      <dgm:spPr/>
      <dgm:t>
        <a:bodyPr/>
        <a:lstStyle/>
        <a:p>
          <a:endParaRPr lang="en-US"/>
        </a:p>
      </dgm:t>
    </dgm:pt>
    <dgm:pt modelId="{C6A4A904-36AA-46B3-8951-0F92C4F7DB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 smtClean="0">
              <a:solidFill>
                <a:schemeClr val="tx1"/>
              </a:solidFill>
            </a:rPr>
            <a:t>Ongoing Assessment of Children &amp; Settings</a:t>
          </a:r>
          <a:endParaRPr lang="en-US" sz="2100" dirty="0">
            <a:solidFill>
              <a:schemeClr val="tx1"/>
            </a:solidFill>
          </a:endParaRPr>
        </a:p>
      </dgm:t>
    </dgm:pt>
    <dgm:pt modelId="{65F26593-2BCF-4902-A88A-1B601BE592C2}" type="sibTrans" cxnId="{A05FFD11-DEE5-499C-9CBB-FA188AD31CBA}">
      <dgm:prSet/>
      <dgm:spPr/>
      <dgm:t>
        <a:bodyPr/>
        <a:lstStyle/>
        <a:p>
          <a:endParaRPr lang="en-US"/>
        </a:p>
      </dgm:t>
    </dgm:pt>
    <dgm:pt modelId="{CD944E1E-EB17-4011-ACCC-A641DA4E3E19}" type="parTrans" cxnId="{A05FFD11-DEE5-499C-9CBB-FA188AD31CBA}">
      <dgm:prSet/>
      <dgm:spPr/>
      <dgm:t>
        <a:bodyPr/>
        <a:lstStyle/>
        <a:p>
          <a:endParaRPr lang="en-US"/>
        </a:p>
      </dgm:t>
    </dgm:pt>
    <dgm:pt modelId="{CB4DDC2F-26AF-41CD-99D2-FA0CF5EFB032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Re-Defined Adult Capacity-Building Models  </a:t>
          </a:r>
          <a:endParaRPr lang="en-US" sz="3500" dirty="0">
            <a:solidFill>
              <a:schemeClr val="tx1"/>
            </a:solidFill>
          </a:endParaRPr>
        </a:p>
      </dgm:t>
    </dgm:pt>
    <dgm:pt modelId="{367BD854-25D5-4408-BF95-A4C9B4D5B6E6}" type="sibTrans" cxnId="{46E1727D-B3CE-48EF-B436-E01087C62AB5}">
      <dgm:prSet/>
      <dgm:spPr/>
      <dgm:t>
        <a:bodyPr/>
        <a:lstStyle/>
        <a:p>
          <a:endParaRPr lang="en-US"/>
        </a:p>
      </dgm:t>
    </dgm:pt>
    <dgm:pt modelId="{0E13C7A3-8193-4255-8F8A-1663D9935AD5}" type="parTrans" cxnId="{46E1727D-B3CE-48EF-B436-E01087C62AB5}">
      <dgm:prSet/>
      <dgm:spPr/>
      <dgm:t>
        <a:bodyPr/>
        <a:lstStyle/>
        <a:p>
          <a:endParaRPr lang="en-US"/>
        </a:p>
      </dgm:t>
    </dgm:pt>
    <dgm:pt modelId="{79A5C02A-4BA9-413E-8B4F-B1F7CC737211}">
      <dgm:prSet custT="1"/>
      <dgm:spPr/>
      <dgm:t>
        <a:bodyPr/>
        <a:lstStyle/>
        <a:p>
          <a:r>
            <a:rPr lang="en-US" sz="2100" dirty="0" smtClean="0">
              <a:solidFill>
                <a:schemeClr val="tx1"/>
              </a:solidFill>
            </a:rPr>
            <a:t>Language-Rich, Rigorous, and Engaging Curricula</a:t>
          </a:r>
          <a:endParaRPr lang="en-US" sz="2100" dirty="0">
            <a:solidFill>
              <a:schemeClr val="tx1"/>
            </a:solidFill>
          </a:endParaRPr>
        </a:p>
      </dgm:t>
    </dgm:pt>
    <dgm:pt modelId="{D5E653F3-88F0-45D8-BB91-F9AB0EA61BE7}" type="parTrans" cxnId="{C8EEF7C8-A804-42B5-9D88-7F4342514C2C}">
      <dgm:prSet/>
      <dgm:spPr/>
      <dgm:t>
        <a:bodyPr/>
        <a:lstStyle/>
        <a:p>
          <a:endParaRPr lang="en-US"/>
        </a:p>
      </dgm:t>
    </dgm:pt>
    <dgm:pt modelId="{D7D29707-EE8E-48B0-9375-CFB3E1A209A1}" type="sibTrans" cxnId="{C8EEF7C8-A804-42B5-9D88-7F4342514C2C}">
      <dgm:prSet/>
      <dgm:spPr/>
      <dgm:t>
        <a:bodyPr/>
        <a:lstStyle/>
        <a:p>
          <a:endParaRPr lang="en-US"/>
        </a:p>
      </dgm:t>
    </dgm:pt>
    <dgm:pt modelId="{45E42081-CACB-4C12-BCD4-CC0B25C7C748}">
      <dgm:prSet custT="1"/>
      <dgm:spPr/>
      <dgm:t>
        <a:bodyPr/>
        <a:lstStyle/>
        <a:p>
          <a:r>
            <a:rPr lang="en-US" sz="2100" dirty="0" smtClean="0">
              <a:solidFill>
                <a:schemeClr val="tx1"/>
              </a:solidFill>
            </a:rPr>
            <a:t>Partnerships with families focused on language &amp; learning</a:t>
          </a:r>
          <a:endParaRPr lang="en-US" sz="2100" dirty="0">
            <a:solidFill>
              <a:schemeClr val="tx1"/>
            </a:solidFill>
          </a:endParaRPr>
        </a:p>
      </dgm:t>
    </dgm:pt>
    <dgm:pt modelId="{8E8B2289-0FD0-439D-A7A3-5DBCCF3D28E9}" type="parTrans" cxnId="{F47254E7-FE5D-4B5B-8FBF-4E22B9362F60}">
      <dgm:prSet/>
      <dgm:spPr/>
      <dgm:t>
        <a:bodyPr/>
        <a:lstStyle/>
        <a:p>
          <a:endParaRPr lang="en-US"/>
        </a:p>
      </dgm:t>
    </dgm:pt>
    <dgm:pt modelId="{E860287E-8551-437D-BA37-A464427B4B12}" type="sibTrans" cxnId="{F47254E7-FE5D-4B5B-8FBF-4E22B9362F60}">
      <dgm:prSet/>
      <dgm:spPr/>
      <dgm:t>
        <a:bodyPr/>
        <a:lstStyle/>
        <a:p>
          <a:endParaRPr lang="en-US"/>
        </a:p>
      </dgm:t>
    </dgm:pt>
    <dgm:pt modelId="{A4460C96-79FB-4CD8-95EE-C50D60C039B2}" type="pres">
      <dgm:prSet presAssocID="{CDA4CF1A-7D36-4C8D-9CE5-6515DABA9D8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281B2-3FF7-48FA-BFD4-8573F2A91CD7}" type="pres">
      <dgm:prSet presAssocID="{5335B2E2-7775-48F0-A5B7-241C94C91A60}" presName="roof" presStyleLbl="dkBgShp" presStyleIdx="0" presStyleCnt="2" custLinFactNeighborY="-5650"/>
      <dgm:spPr/>
      <dgm:t>
        <a:bodyPr/>
        <a:lstStyle/>
        <a:p>
          <a:endParaRPr lang="en-US"/>
        </a:p>
      </dgm:t>
    </dgm:pt>
    <dgm:pt modelId="{71ED6BBB-B4FC-4B9C-A1AE-ECED84760628}" type="pres">
      <dgm:prSet presAssocID="{5335B2E2-7775-48F0-A5B7-241C94C91A60}" presName="pillars" presStyleCnt="0"/>
      <dgm:spPr/>
      <dgm:t>
        <a:bodyPr/>
        <a:lstStyle/>
        <a:p>
          <a:endParaRPr lang="en-US"/>
        </a:p>
      </dgm:t>
    </dgm:pt>
    <dgm:pt modelId="{4409F2D7-761A-44E5-84F0-2370C9B6AF05}" type="pres">
      <dgm:prSet presAssocID="{5335B2E2-7775-48F0-A5B7-241C94C91A60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7DE77-D373-4808-AA28-6A1555C5BF1E}" type="pres">
      <dgm:prSet presAssocID="{C6A4A904-36AA-46B3-8951-0F92C4F7DB39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3DAB5-B342-4303-8C9F-BD8DC0E3EE77}" type="pres">
      <dgm:prSet presAssocID="{CB4DDC2F-26AF-41CD-99D2-FA0CF5EFB032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423D7-61BB-4001-9BD2-5A6AAA4F4BD2}" type="pres">
      <dgm:prSet presAssocID="{79A5C02A-4BA9-413E-8B4F-B1F7CC737211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764D8-FC8B-4379-B4F4-4998B3EF2B08}" type="pres">
      <dgm:prSet presAssocID="{45E42081-CACB-4C12-BCD4-CC0B25C7C748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519AB-4B8A-460C-8122-A59829A3DBCC}" type="pres">
      <dgm:prSet presAssocID="{5335B2E2-7775-48F0-A5B7-241C94C91A60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331B868C-E26F-4343-A048-4D151A5AAE68}" srcId="{5335B2E2-7775-48F0-A5B7-241C94C91A60}" destId="{B44A1E91-F81A-4ABF-A02E-AF0A37998819}" srcOrd="0" destOrd="0" parTransId="{3B828706-9991-43F1-8850-7723DD9996E7}" sibTransId="{8D39AAFE-8D78-4D57-8223-38D64E5DED3B}"/>
    <dgm:cxn modelId="{56F77166-2C9B-45F0-9EF4-08B091CEB402}" type="presOf" srcId="{CB4DDC2F-26AF-41CD-99D2-FA0CF5EFB032}" destId="{F1F3DAB5-B342-4303-8C9F-BD8DC0E3EE77}" srcOrd="0" destOrd="0" presId="urn:microsoft.com/office/officeart/2005/8/layout/hList3"/>
    <dgm:cxn modelId="{C8EEF7C8-A804-42B5-9D88-7F4342514C2C}" srcId="{5335B2E2-7775-48F0-A5B7-241C94C91A60}" destId="{79A5C02A-4BA9-413E-8B4F-B1F7CC737211}" srcOrd="3" destOrd="0" parTransId="{D5E653F3-88F0-45D8-BB91-F9AB0EA61BE7}" sibTransId="{D7D29707-EE8E-48B0-9375-CFB3E1A209A1}"/>
    <dgm:cxn modelId="{D766801A-17E4-4310-9BA6-FD67500ACC41}" type="presOf" srcId="{B44A1E91-F81A-4ABF-A02E-AF0A37998819}" destId="{4409F2D7-761A-44E5-84F0-2370C9B6AF05}" srcOrd="0" destOrd="0" presId="urn:microsoft.com/office/officeart/2005/8/layout/hList3"/>
    <dgm:cxn modelId="{48CABAEE-82E4-4F2D-B79C-813D7B936049}" srcId="{CDA4CF1A-7D36-4C8D-9CE5-6515DABA9D8A}" destId="{5335B2E2-7775-48F0-A5B7-241C94C91A60}" srcOrd="0" destOrd="0" parTransId="{D982EB1B-02BF-451F-BEC6-BEADCBC1F0D1}" sibTransId="{583646BD-216A-4D78-B30E-0B7068BB2DBE}"/>
    <dgm:cxn modelId="{E668A35A-C250-43BB-8F0B-B58E2411CBA7}" type="presOf" srcId="{79A5C02A-4BA9-413E-8B4F-B1F7CC737211}" destId="{5E5423D7-61BB-4001-9BD2-5A6AAA4F4BD2}" srcOrd="0" destOrd="0" presId="urn:microsoft.com/office/officeart/2005/8/layout/hList3"/>
    <dgm:cxn modelId="{79B307F0-722A-4F30-A780-C6A56FDFCBCC}" type="presOf" srcId="{5335B2E2-7775-48F0-A5B7-241C94C91A60}" destId="{EE0281B2-3FF7-48FA-BFD4-8573F2A91CD7}" srcOrd="0" destOrd="0" presId="urn:microsoft.com/office/officeart/2005/8/layout/hList3"/>
    <dgm:cxn modelId="{46E1727D-B3CE-48EF-B436-E01087C62AB5}" srcId="{5335B2E2-7775-48F0-A5B7-241C94C91A60}" destId="{CB4DDC2F-26AF-41CD-99D2-FA0CF5EFB032}" srcOrd="2" destOrd="0" parTransId="{0E13C7A3-8193-4255-8F8A-1663D9935AD5}" sibTransId="{367BD854-25D5-4408-BF95-A4C9B4D5B6E6}"/>
    <dgm:cxn modelId="{8D22DF00-2F84-4A1E-87BD-9BC1F5B5C3C4}" type="presOf" srcId="{C6A4A904-36AA-46B3-8951-0F92C4F7DB39}" destId="{7C07DE77-D373-4808-AA28-6A1555C5BF1E}" srcOrd="0" destOrd="0" presId="urn:microsoft.com/office/officeart/2005/8/layout/hList3"/>
    <dgm:cxn modelId="{F47254E7-FE5D-4B5B-8FBF-4E22B9362F60}" srcId="{5335B2E2-7775-48F0-A5B7-241C94C91A60}" destId="{45E42081-CACB-4C12-BCD4-CC0B25C7C748}" srcOrd="4" destOrd="0" parTransId="{8E8B2289-0FD0-439D-A7A3-5DBCCF3D28E9}" sibTransId="{E860287E-8551-437D-BA37-A464427B4B12}"/>
    <dgm:cxn modelId="{A05FFD11-DEE5-499C-9CBB-FA188AD31CBA}" srcId="{5335B2E2-7775-48F0-A5B7-241C94C91A60}" destId="{C6A4A904-36AA-46B3-8951-0F92C4F7DB39}" srcOrd="1" destOrd="0" parTransId="{CD944E1E-EB17-4011-ACCC-A641DA4E3E19}" sibTransId="{65F26593-2BCF-4902-A88A-1B601BE592C2}"/>
    <dgm:cxn modelId="{75B217D9-9C0C-4B42-9806-EDEC2A11BCC2}" type="presOf" srcId="{CDA4CF1A-7D36-4C8D-9CE5-6515DABA9D8A}" destId="{A4460C96-79FB-4CD8-95EE-C50D60C039B2}" srcOrd="0" destOrd="0" presId="urn:microsoft.com/office/officeart/2005/8/layout/hList3"/>
    <dgm:cxn modelId="{E47DB3D7-C697-4B1B-AAE0-FE4DEBC0FAA4}" type="presOf" srcId="{45E42081-CACB-4C12-BCD4-CC0B25C7C748}" destId="{C64764D8-FC8B-4379-B4F4-4998B3EF2B08}" srcOrd="0" destOrd="0" presId="urn:microsoft.com/office/officeart/2005/8/layout/hList3"/>
    <dgm:cxn modelId="{035FE2C9-4DFD-4EFF-A90A-54A70BCC53FB}" type="presParOf" srcId="{A4460C96-79FB-4CD8-95EE-C50D60C039B2}" destId="{EE0281B2-3FF7-48FA-BFD4-8573F2A91CD7}" srcOrd="0" destOrd="0" presId="urn:microsoft.com/office/officeart/2005/8/layout/hList3"/>
    <dgm:cxn modelId="{2D7E62A9-7316-4613-936C-E5BEF3E28A0B}" type="presParOf" srcId="{A4460C96-79FB-4CD8-95EE-C50D60C039B2}" destId="{71ED6BBB-B4FC-4B9C-A1AE-ECED84760628}" srcOrd="1" destOrd="0" presId="urn:microsoft.com/office/officeart/2005/8/layout/hList3"/>
    <dgm:cxn modelId="{FF0E535A-2D94-457A-A968-D646B9B29D48}" type="presParOf" srcId="{71ED6BBB-B4FC-4B9C-A1AE-ECED84760628}" destId="{4409F2D7-761A-44E5-84F0-2370C9B6AF05}" srcOrd="0" destOrd="0" presId="urn:microsoft.com/office/officeart/2005/8/layout/hList3"/>
    <dgm:cxn modelId="{38CA567C-0D5E-4E1B-ACEE-1F4F3DAA92F8}" type="presParOf" srcId="{71ED6BBB-B4FC-4B9C-A1AE-ECED84760628}" destId="{7C07DE77-D373-4808-AA28-6A1555C5BF1E}" srcOrd="1" destOrd="0" presId="urn:microsoft.com/office/officeart/2005/8/layout/hList3"/>
    <dgm:cxn modelId="{5CA2ED4C-CBC4-4130-86B0-2E08E7B7185D}" type="presParOf" srcId="{71ED6BBB-B4FC-4B9C-A1AE-ECED84760628}" destId="{F1F3DAB5-B342-4303-8C9F-BD8DC0E3EE77}" srcOrd="2" destOrd="0" presId="urn:microsoft.com/office/officeart/2005/8/layout/hList3"/>
    <dgm:cxn modelId="{A13B6331-FD1C-4456-B6A8-168EBF6581A2}" type="presParOf" srcId="{71ED6BBB-B4FC-4B9C-A1AE-ECED84760628}" destId="{5E5423D7-61BB-4001-9BD2-5A6AAA4F4BD2}" srcOrd="3" destOrd="0" presId="urn:microsoft.com/office/officeart/2005/8/layout/hList3"/>
    <dgm:cxn modelId="{6D3426BF-0A69-449B-97E5-1508B40DF4B8}" type="presParOf" srcId="{71ED6BBB-B4FC-4B9C-A1AE-ECED84760628}" destId="{C64764D8-FC8B-4379-B4F4-4998B3EF2B08}" srcOrd="4" destOrd="0" presId="urn:microsoft.com/office/officeart/2005/8/layout/hList3"/>
    <dgm:cxn modelId="{B47B9660-6A3D-4BD2-A043-09E4DE98E90F}" type="presParOf" srcId="{A4460C96-79FB-4CD8-95EE-C50D60C039B2}" destId="{6BC519AB-4B8A-460C-8122-A59829A3DBC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21186-8D82-704D-BE2E-0AC8B4E42C4C}" type="doc">
      <dgm:prSet loTypeId="urn:microsoft.com/office/officeart/2005/8/layout/cycle8" loCatId="cycle" qsTypeId="urn:microsoft.com/office/officeart/2005/8/quickstyle/simple5" qsCatId="simple" csTypeId="urn:microsoft.com/office/officeart/2005/8/colors/accent0_2" csCatId="mainScheme" phldr="1"/>
      <dgm:spPr/>
    </dgm:pt>
    <dgm:pt modelId="{AC06F74E-C7B8-5A4C-8CB3-1751768EA650}">
      <dgm:prSet phldrT="[Text]" custT="1"/>
      <dgm:spPr/>
      <dgm:t>
        <a:bodyPr lIns="0"/>
        <a:lstStyle/>
        <a:p>
          <a:r>
            <a:rPr lang="en-US" sz="1900" b="1" smtClean="0"/>
            <a:t>Implementation</a:t>
          </a:r>
          <a:r>
            <a:rPr lang="en-US" sz="1900" smtClean="0"/>
            <a:t>: Are we really delivering the program or support? </a:t>
          </a:r>
          <a:endParaRPr lang="en-US" sz="1900" dirty="0"/>
        </a:p>
      </dgm:t>
    </dgm:pt>
    <dgm:pt modelId="{971494DE-4D30-954F-937A-7FA8F77E712C}" type="parTrans" cxnId="{7D5FBE13-6E3A-B549-AE8C-F2C47D1BBD3A}">
      <dgm:prSet/>
      <dgm:spPr/>
      <dgm:t>
        <a:bodyPr/>
        <a:lstStyle/>
        <a:p>
          <a:endParaRPr lang="en-US" sz="1900"/>
        </a:p>
      </dgm:t>
    </dgm:pt>
    <dgm:pt modelId="{878E2AB9-6587-0442-946F-9AAF6B78928E}" type="sibTrans" cxnId="{7D5FBE13-6E3A-B549-AE8C-F2C47D1BBD3A}">
      <dgm:prSet/>
      <dgm:spPr/>
      <dgm:t>
        <a:bodyPr/>
        <a:lstStyle/>
        <a:p>
          <a:endParaRPr lang="en-US" sz="1900"/>
        </a:p>
      </dgm:t>
    </dgm:pt>
    <dgm:pt modelId="{981CD48A-F1D4-E543-A0F9-04A952A73BDD}">
      <dgm:prSet phldrT="[Text]" custT="1"/>
      <dgm:spPr/>
      <dgm:t>
        <a:bodyPr/>
        <a:lstStyle/>
        <a:p>
          <a:r>
            <a:rPr lang="en-US" sz="1900" b="1" smtClean="0"/>
            <a:t>Timing</a:t>
          </a:r>
          <a:r>
            <a:rPr lang="en-US" sz="1900" smtClean="0"/>
            <a:t>: Are we preventing difficulties and raising literacy rates? </a:t>
          </a:r>
          <a:endParaRPr lang="en-US" sz="1900" dirty="0"/>
        </a:p>
      </dgm:t>
    </dgm:pt>
    <dgm:pt modelId="{76F9BAD3-4901-1C4A-A34A-222EAAF6AD12}" type="parTrans" cxnId="{63B97F05-DD0D-1749-9A26-8D2841A19925}">
      <dgm:prSet/>
      <dgm:spPr/>
      <dgm:t>
        <a:bodyPr/>
        <a:lstStyle/>
        <a:p>
          <a:endParaRPr lang="en-US" sz="1900"/>
        </a:p>
      </dgm:t>
    </dgm:pt>
    <dgm:pt modelId="{BA4FE44D-8B72-5546-8385-9B903F4076AA}" type="sibTrans" cxnId="{63B97F05-DD0D-1749-9A26-8D2841A19925}">
      <dgm:prSet/>
      <dgm:spPr/>
      <dgm:t>
        <a:bodyPr/>
        <a:lstStyle/>
        <a:p>
          <a:endParaRPr lang="en-US" sz="1900"/>
        </a:p>
      </dgm:t>
    </dgm:pt>
    <dgm:pt modelId="{5FDE1B4E-553E-FC4D-819E-6A82EB28E121}">
      <dgm:prSet phldrT="[Text]" custT="1"/>
      <dgm:spPr/>
      <dgm:t>
        <a:bodyPr/>
        <a:lstStyle/>
        <a:p>
          <a:r>
            <a:rPr lang="en-US" sz="1900" b="1" smtClean="0"/>
            <a:t>Key Ingredients</a:t>
          </a:r>
          <a:r>
            <a:rPr lang="en-US" sz="1900" smtClean="0"/>
            <a:t>: What’s working? </a:t>
          </a:r>
          <a:endParaRPr lang="en-US" sz="1900" dirty="0"/>
        </a:p>
      </dgm:t>
    </dgm:pt>
    <dgm:pt modelId="{B8727015-6086-394E-B3E1-F23920A10D8C}" type="parTrans" cxnId="{AF22BFE8-5C9F-5A46-934F-12E745C12297}">
      <dgm:prSet/>
      <dgm:spPr/>
      <dgm:t>
        <a:bodyPr/>
        <a:lstStyle/>
        <a:p>
          <a:endParaRPr lang="en-US" sz="1900"/>
        </a:p>
      </dgm:t>
    </dgm:pt>
    <dgm:pt modelId="{2F3A482B-1E99-0F4A-A0DD-F326DF8E5A1E}" type="sibTrans" cxnId="{AF22BFE8-5C9F-5A46-934F-12E745C12297}">
      <dgm:prSet/>
      <dgm:spPr/>
      <dgm:t>
        <a:bodyPr/>
        <a:lstStyle/>
        <a:p>
          <a:endParaRPr lang="en-US" sz="1900"/>
        </a:p>
      </dgm:t>
    </dgm:pt>
    <dgm:pt modelId="{194D8748-9EA4-FE47-BC3F-3A31A21F9E75}">
      <dgm:prSet phldrT="[Text]" custT="1"/>
      <dgm:spPr/>
      <dgm:t>
        <a:bodyPr/>
        <a:lstStyle/>
        <a:p>
          <a:r>
            <a:rPr lang="en-US" sz="1900" b="1" smtClean="0"/>
            <a:t>Dosage</a:t>
          </a:r>
          <a:r>
            <a:rPr lang="en-US" sz="1900" smtClean="0"/>
            <a:t>: Are we doing enough to change behaviors? </a:t>
          </a:r>
          <a:endParaRPr lang="en-US" sz="1900" dirty="0"/>
        </a:p>
      </dgm:t>
    </dgm:pt>
    <dgm:pt modelId="{FD51CBBE-BEB2-704E-873C-7ADA90A76D24}" type="sibTrans" cxnId="{1641F4CC-9204-4E46-A36A-8C61B3895FD5}">
      <dgm:prSet/>
      <dgm:spPr/>
      <dgm:t>
        <a:bodyPr/>
        <a:lstStyle/>
        <a:p>
          <a:endParaRPr lang="en-US" sz="1900"/>
        </a:p>
      </dgm:t>
    </dgm:pt>
    <dgm:pt modelId="{55D8204A-47B0-D743-8096-53443024B393}" type="parTrans" cxnId="{1641F4CC-9204-4E46-A36A-8C61B3895FD5}">
      <dgm:prSet/>
      <dgm:spPr/>
      <dgm:t>
        <a:bodyPr/>
        <a:lstStyle/>
        <a:p>
          <a:endParaRPr lang="en-US" sz="1900"/>
        </a:p>
      </dgm:t>
    </dgm:pt>
    <dgm:pt modelId="{A1737377-D14E-224D-A8A5-48D4391F8683}" type="pres">
      <dgm:prSet presAssocID="{1B121186-8D82-704D-BE2E-0AC8B4E42C4C}" presName="compositeShape" presStyleCnt="0">
        <dgm:presLayoutVars>
          <dgm:chMax val="7"/>
          <dgm:dir/>
          <dgm:resizeHandles val="exact"/>
        </dgm:presLayoutVars>
      </dgm:prSet>
      <dgm:spPr/>
    </dgm:pt>
    <dgm:pt modelId="{F4CF1150-812E-5C46-AEF4-75C02CDE04B6}" type="pres">
      <dgm:prSet presAssocID="{1B121186-8D82-704D-BE2E-0AC8B4E42C4C}" presName="wedge1" presStyleLbl="node1" presStyleIdx="0" presStyleCnt="4"/>
      <dgm:spPr/>
      <dgm:t>
        <a:bodyPr/>
        <a:lstStyle/>
        <a:p>
          <a:endParaRPr lang="en-US"/>
        </a:p>
      </dgm:t>
    </dgm:pt>
    <dgm:pt modelId="{D0D57433-96A4-6041-9463-F2396C564910}" type="pres">
      <dgm:prSet presAssocID="{1B121186-8D82-704D-BE2E-0AC8B4E42C4C}" presName="dummy1a" presStyleCnt="0"/>
      <dgm:spPr/>
    </dgm:pt>
    <dgm:pt modelId="{22C383E3-A8A4-3F49-B97E-42F862C27A5A}" type="pres">
      <dgm:prSet presAssocID="{1B121186-8D82-704D-BE2E-0AC8B4E42C4C}" presName="dummy1b" presStyleCnt="0"/>
      <dgm:spPr/>
    </dgm:pt>
    <dgm:pt modelId="{C3B18F09-BC78-704F-8A2E-A500C181108A}" type="pres">
      <dgm:prSet presAssocID="{1B121186-8D82-704D-BE2E-0AC8B4E42C4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3DA6D-7A7E-4545-871B-91E4655B7269}" type="pres">
      <dgm:prSet presAssocID="{1B121186-8D82-704D-BE2E-0AC8B4E42C4C}" presName="wedge2" presStyleLbl="node1" presStyleIdx="1" presStyleCnt="4" custScaleX="104762" custScaleY="99715"/>
      <dgm:spPr/>
      <dgm:t>
        <a:bodyPr/>
        <a:lstStyle/>
        <a:p>
          <a:endParaRPr lang="en-US"/>
        </a:p>
      </dgm:t>
    </dgm:pt>
    <dgm:pt modelId="{D9443C8C-6460-4E46-AFDB-C1BFF0520F08}" type="pres">
      <dgm:prSet presAssocID="{1B121186-8D82-704D-BE2E-0AC8B4E42C4C}" presName="dummy2a" presStyleCnt="0"/>
      <dgm:spPr/>
    </dgm:pt>
    <dgm:pt modelId="{8981475E-A416-6E4C-9A38-44354BD17AE4}" type="pres">
      <dgm:prSet presAssocID="{1B121186-8D82-704D-BE2E-0AC8B4E42C4C}" presName="dummy2b" presStyleCnt="0"/>
      <dgm:spPr/>
    </dgm:pt>
    <dgm:pt modelId="{553BF7F2-F952-CC44-B94F-C8A508ACB79C}" type="pres">
      <dgm:prSet presAssocID="{1B121186-8D82-704D-BE2E-0AC8B4E42C4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54291-D766-F040-AE15-2AAEE14B228C}" type="pres">
      <dgm:prSet presAssocID="{1B121186-8D82-704D-BE2E-0AC8B4E42C4C}" presName="wedge3" presStyleLbl="node1" presStyleIdx="2" presStyleCnt="4"/>
      <dgm:spPr/>
      <dgm:t>
        <a:bodyPr/>
        <a:lstStyle/>
        <a:p>
          <a:endParaRPr lang="en-US"/>
        </a:p>
      </dgm:t>
    </dgm:pt>
    <dgm:pt modelId="{1C229C2E-A84D-194D-92E7-B1A766CBA823}" type="pres">
      <dgm:prSet presAssocID="{1B121186-8D82-704D-BE2E-0AC8B4E42C4C}" presName="dummy3a" presStyleCnt="0"/>
      <dgm:spPr/>
    </dgm:pt>
    <dgm:pt modelId="{85FB105F-8582-4544-9C5A-B2E46B0F3C51}" type="pres">
      <dgm:prSet presAssocID="{1B121186-8D82-704D-BE2E-0AC8B4E42C4C}" presName="dummy3b" presStyleCnt="0"/>
      <dgm:spPr/>
    </dgm:pt>
    <dgm:pt modelId="{D93644E4-2576-CC4A-B4F2-594FA3484327}" type="pres">
      <dgm:prSet presAssocID="{1B121186-8D82-704D-BE2E-0AC8B4E42C4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ACA96-51EC-1145-9F9A-ED78D66C7529}" type="pres">
      <dgm:prSet presAssocID="{1B121186-8D82-704D-BE2E-0AC8B4E42C4C}" presName="wedge4" presStyleLbl="node1" presStyleIdx="3" presStyleCnt="4"/>
      <dgm:spPr/>
      <dgm:t>
        <a:bodyPr/>
        <a:lstStyle/>
        <a:p>
          <a:endParaRPr lang="en-US"/>
        </a:p>
      </dgm:t>
    </dgm:pt>
    <dgm:pt modelId="{58F15480-417B-DB44-9F5E-35F8D6E4AACF}" type="pres">
      <dgm:prSet presAssocID="{1B121186-8D82-704D-BE2E-0AC8B4E42C4C}" presName="dummy4a" presStyleCnt="0"/>
      <dgm:spPr/>
    </dgm:pt>
    <dgm:pt modelId="{6B808216-5702-204B-B873-97D1D93BDBF3}" type="pres">
      <dgm:prSet presAssocID="{1B121186-8D82-704D-BE2E-0AC8B4E42C4C}" presName="dummy4b" presStyleCnt="0"/>
      <dgm:spPr/>
    </dgm:pt>
    <dgm:pt modelId="{A4E6824A-4437-2C45-8F10-D7EB000E1661}" type="pres">
      <dgm:prSet presAssocID="{1B121186-8D82-704D-BE2E-0AC8B4E42C4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621A9-5731-2B4B-98E5-FB53A9AA78C9}" type="pres">
      <dgm:prSet presAssocID="{FD51CBBE-BEB2-704E-873C-7ADA90A76D24}" presName="arrowWedge1" presStyleLbl="fgSibTrans2D1" presStyleIdx="0" presStyleCnt="4"/>
      <dgm:spPr/>
    </dgm:pt>
    <dgm:pt modelId="{2ADE808D-F55D-AD4A-8C79-606EAB13C3D3}" type="pres">
      <dgm:prSet presAssocID="{878E2AB9-6587-0442-946F-9AAF6B78928E}" presName="arrowWedge2" presStyleLbl="fgSibTrans2D1" presStyleIdx="1" presStyleCnt="4"/>
      <dgm:spPr/>
    </dgm:pt>
    <dgm:pt modelId="{F9A5932B-AFB8-644C-8F21-BEF497902729}" type="pres">
      <dgm:prSet presAssocID="{BA4FE44D-8B72-5546-8385-9B903F4076AA}" presName="arrowWedge3" presStyleLbl="fgSibTrans2D1" presStyleIdx="2" presStyleCnt="4"/>
      <dgm:spPr/>
      <dgm:t>
        <a:bodyPr/>
        <a:lstStyle/>
        <a:p>
          <a:endParaRPr lang="en-US"/>
        </a:p>
      </dgm:t>
    </dgm:pt>
    <dgm:pt modelId="{BC5C7091-A40B-8840-BF0F-A2B9FBDB7C11}" type="pres">
      <dgm:prSet presAssocID="{2F3A482B-1E99-0F4A-A0DD-F326DF8E5A1E}" presName="arrowWedge4" presStyleLbl="fgSibTrans2D1" presStyleIdx="3" presStyleCnt="4"/>
      <dgm:spPr/>
    </dgm:pt>
  </dgm:ptLst>
  <dgm:cxnLst>
    <dgm:cxn modelId="{63B97F05-DD0D-1749-9A26-8D2841A19925}" srcId="{1B121186-8D82-704D-BE2E-0AC8B4E42C4C}" destId="{981CD48A-F1D4-E543-A0F9-04A952A73BDD}" srcOrd="2" destOrd="0" parTransId="{76F9BAD3-4901-1C4A-A34A-222EAAF6AD12}" sibTransId="{BA4FE44D-8B72-5546-8385-9B903F4076AA}"/>
    <dgm:cxn modelId="{BD4758F4-07B5-4E2B-8A8E-ADDF3D8750E8}" type="presOf" srcId="{5FDE1B4E-553E-FC4D-819E-6A82EB28E121}" destId="{A4E6824A-4437-2C45-8F10-D7EB000E1661}" srcOrd="1" destOrd="0" presId="urn:microsoft.com/office/officeart/2005/8/layout/cycle8"/>
    <dgm:cxn modelId="{AF22BFE8-5C9F-5A46-934F-12E745C12297}" srcId="{1B121186-8D82-704D-BE2E-0AC8B4E42C4C}" destId="{5FDE1B4E-553E-FC4D-819E-6A82EB28E121}" srcOrd="3" destOrd="0" parTransId="{B8727015-6086-394E-B3E1-F23920A10D8C}" sibTransId="{2F3A482B-1E99-0F4A-A0DD-F326DF8E5A1E}"/>
    <dgm:cxn modelId="{7D5FBE13-6E3A-B549-AE8C-F2C47D1BBD3A}" srcId="{1B121186-8D82-704D-BE2E-0AC8B4E42C4C}" destId="{AC06F74E-C7B8-5A4C-8CB3-1751768EA650}" srcOrd="1" destOrd="0" parTransId="{971494DE-4D30-954F-937A-7FA8F77E712C}" sibTransId="{878E2AB9-6587-0442-946F-9AAF6B78928E}"/>
    <dgm:cxn modelId="{B660A7A7-6BD6-494A-83B2-0EEDAEF74154}" type="presOf" srcId="{AC06F74E-C7B8-5A4C-8CB3-1751768EA650}" destId="{EE33DA6D-7A7E-4545-871B-91E4655B7269}" srcOrd="0" destOrd="0" presId="urn:microsoft.com/office/officeart/2005/8/layout/cycle8"/>
    <dgm:cxn modelId="{57B2B6E5-29EF-4975-967E-BE9E2678052A}" type="presOf" srcId="{1B121186-8D82-704D-BE2E-0AC8B4E42C4C}" destId="{A1737377-D14E-224D-A8A5-48D4391F8683}" srcOrd="0" destOrd="0" presId="urn:microsoft.com/office/officeart/2005/8/layout/cycle8"/>
    <dgm:cxn modelId="{F5526E3A-6E2E-4FB9-8622-F798451188D6}" type="presOf" srcId="{981CD48A-F1D4-E543-A0F9-04A952A73BDD}" destId="{67454291-D766-F040-AE15-2AAEE14B228C}" srcOrd="0" destOrd="0" presId="urn:microsoft.com/office/officeart/2005/8/layout/cycle8"/>
    <dgm:cxn modelId="{FF219D2A-EAB3-4AE9-8460-01F0A04C0213}" type="presOf" srcId="{981CD48A-F1D4-E543-A0F9-04A952A73BDD}" destId="{D93644E4-2576-CC4A-B4F2-594FA3484327}" srcOrd="1" destOrd="0" presId="urn:microsoft.com/office/officeart/2005/8/layout/cycle8"/>
    <dgm:cxn modelId="{1641F4CC-9204-4E46-A36A-8C61B3895FD5}" srcId="{1B121186-8D82-704D-BE2E-0AC8B4E42C4C}" destId="{194D8748-9EA4-FE47-BC3F-3A31A21F9E75}" srcOrd="0" destOrd="0" parTransId="{55D8204A-47B0-D743-8096-53443024B393}" sibTransId="{FD51CBBE-BEB2-704E-873C-7ADA90A76D24}"/>
    <dgm:cxn modelId="{CC7ABB1C-3E2B-40D9-B4AD-5C3B0AA2B2B3}" type="presOf" srcId="{194D8748-9EA4-FE47-BC3F-3A31A21F9E75}" destId="{C3B18F09-BC78-704F-8A2E-A500C181108A}" srcOrd="1" destOrd="0" presId="urn:microsoft.com/office/officeart/2005/8/layout/cycle8"/>
    <dgm:cxn modelId="{0400FD7D-32F1-4683-8869-AF1B51DC5085}" type="presOf" srcId="{AC06F74E-C7B8-5A4C-8CB3-1751768EA650}" destId="{553BF7F2-F952-CC44-B94F-C8A508ACB79C}" srcOrd="1" destOrd="0" presId="urn:microsoft.com/office/officeart/2005/8/layout/cycle8"/>
    <dgm:cxn modelId="{950A2F3D-C450-4566-AE7B-390617D5485D}" type="presOf" srcId="{194D8748-9EA4-FE47-BC3F-3A31A21F9E75}" destId="{F4CF1150-812E-5C46-AEF4-75C02CDE04B6}" srcOrd="0" destOrd="0" presId="urn:microsoft.com/office/officeart/2005/8/layout/cycle8"/>
    <dgm:cxn modelId="{04A60185-A699-4B99-A160-F3D27C476A64}" type="presOf" srcId="{5FDE1B4E-553E-FC4D-819E-6A82EB28E121}" destId="{033ACA96-51EC-1145-9F9A-ED78D66C7529}" srcOrd="0" destOrd="0" presId="urn:microsoft.com/office/officeart/2005/8/layout/cycle8"/>
    <dgm:cxn modelId="{59A92238-A7E8-4022-93D7-D9A0D7228067}" type="presParOf" srcId="{A1737377-D14E-224D-A8A5-48D4391F8683}" destId="{F4CF1150-812E-5C46-AEF4-75C02CDE04B6}" srcOrd="0" destOrd="0" presId="urn:microsoft.com/office/officeart/2005/8/layout/cycle8"/>
    <dgm:cxn modelId="{8BEF7833-E95A-473B-B3C5-86BD863A6F93}" type="presParOf" srcId="{A1737377-D14E-224D-A8A5-48D4391F8683}" destId="{D0D57433-96A4-6041-9463-F2396C564910}" srcOrd="1" destOrd="0" presId="urn:microsoft.com/office/officeart/2005/8/layout/cycle8"/>
    <dgm:cxn modelId="{73E89824-13D6-49A5-89AA-4C4D0BF9946F}" type="presParOf" srcId="{A1737377-D14E-224D-A8A5-48D4391F8683}" destId="{22C383E3-A8A4-3F49-B97E-42F862C27A5A}" srcOrd="2" destOrd="0" presId="urn:microsoft.com/office/officeart/2005/8/layout/cycle8"/>
    <dgm:cxn modelId="{2570F5AC-2D9A-4DAE-BEE9-A4CD60A08565}" type="presParOf" srcId="{A1737377-D14E-224D-A8A5-48D4391F8683}" destId="{C3B18F09-BC78-704F-8A2E-A500C181108A}" srcOrd="3" destOrd="0" presId="urn:microsoft.com/office/officeart/2005/8/layout/cycle8"/>
    <dgm:cxn modelId="{F5833501-0D10-46E2-B329-59F6EF53C30B}" type="presParOf" srcId="{A1737377-D14E-224D-A8A5-48D4391F8683}" destId="{EE33DA6D-7A7E-4545-871B-91E4655B7269}" srcOrd="4" destOrd="0" presId="urn:microsoft.com/office/officeart/2005/8/layout/cycle8"/>
    <dgm:cxn modelId="{86F2C70B-10DE-467E-8312-B68C5902111D}" type="presParOf" srcId="{A1737377-D14E-224D-A8A5-48D4391F8683}" destId="{D9443C8C-6460-4E46-AFDB-C1BFF0520F08}" srcOrd="5" destOrd="0" presId="urn:microsoft.com/office/officeart/2005/8/layout/cycle8"/>
    <dgm:cxn modelId="{9162DB88-5BBF-40AE-A51F-95C06BBFEC70}" type="presParOf" srcId="{A1737377-D14E-224D-A8A5-48D4391F8683}" destId="{8981475E-A416-6E4C-9A38-44354BD17AE4}" srcOrd="6" destOrd="0" presId="urn:microsoft.com/office/officeart/2005/8/layout/cycle8"/>
    <dgm:cxn modelId="{27576C1C-C507-4E00-9949-2E5AFAD9D096}" type="presParOf" srcId="{A1737377-D14E-224D-A8A5-48D4391F8683}" destId="{553BF7F2-F952-CC44-B94F-C8A508ACB79C}" srcOrd="7" destOrd="0" presId="urn:microsoft.com/office/officeart/2005/8/layout/cycle8"/>
    <dgm:cxn modelId="{757A5431-2EF0-4FBE-9034-C1AD67345D45}" type="presParOf" srcId="{A1737377-D14E-224D-A8A5-48D4391F8683}" destId="{67454291-D766-F040-AE15-2AAEE14B228C}" srcOrd="8" destOrd="0" presId="urn:microsoft.com/office/officeart/2005/8/layout/cycle8"/>
    <dgm:cxn modelId="{C5C38B79-0CDF-43FB-B4F8-D103A82D0F8D}" type="presParOf" srcId="{A1737377-D14E-224D-A8A5-48D4391F8683}" destId="{1C229C2E-A84D-194D-92E7-B1A766CBA823}" srcOrd="9" destOrd="0" presId="urn:microsoft.com/office/officeart/2005/8/layout/cycle8"/>
    <dgm:cxn modelId="{1AFB3BBC-8D70-4A53-9CB5-8B66F290EE20}" type="presParOf" srcId="{A1737377-D14E-224D-A8A5-48D4391F8683}" destId="{85FB105F-8582-4544-9C5A-B2E46B0F3C51}" srcOrd="10" destOrd="0" presId="urn:microsoft.com/office/officeart/2005/8/layout/cycle8"/>
    <dgm:cxn modelId="{6A794A3D-360D-4C59-A698-61F27BDBD72F}" type="presParOf" srcId="{A1737377-D14E-224D-A8A5-48D4391F8683}" destId="{D93644E4-2576-CC4A-B4F2-594FA3484327}" srcOrd="11" destOrd="0" presId="urn:microsoft.com/office/officeart/2005/8/layout/cycle8"/>
    <dgm:cxn modelId="{E45A41D9-1FD4-49A2-AAB2-F97668EB73D5}" type="presParOf" srcId="{A1737377-D14E-224D-A8A5-48D4391F8683}" destId="{033ACA96-51EC-1145-9F9A-ED78D66C7529}" srcOrd="12" destOrd="0" presId="urn:microsoft.com/office/officeart/2005/8/layout/cycle8"/>
    <dgm:cxn modelId="{B4147259-2233-49FD-A542-9C5FEAEB20DD}" type="presParOf" srcId="{A1737377-D14E-224D-A8A5-48D4391F8683}" destId="{58F15480-417B-DB44-9F5E-35F8D6E4AACF}" srcOrd="13" destOrd="0" presId="urn:microsoft.com/office/officeart/2005/8/layout/cycle8"/>
    <dgm:cxn modelId="{96B046A9-DA78-4460-A02F-6EA2B6E54D5E}" type="presParOf" srcId="{A1737377-D14E-224D-A8A5-48D4391F8683}" destId="{6B808216-5702-204B-B873-97D1D93BDBF3}" srcOrd="14" destOrd="0" presId="urn:microsoft.com/office/officeart/2005/8/layout/cycle8"/>
    <dgm:cxn modelId="{64794496-ED49-4252-BB80-5107FF8EEA2E}" type="presParOf" srcId="{A1737377-D14E-224D-A8A5-48D4391F8683}" destId="{A4E6824A-4437-2C45-8F10-D7EB000E1661}" srcOrd="15" destOrd="0" presId="urn:microsoft.com/office/officeart/2005/8/layout/cycle8"/>
    <dgm:cxn modelId="{27156BE6-EDA9-4DC2-8315-B376C758FC5F}" type="presParOf" srcId="{A1737377-D14E-224D-A8A5-48D4391F8683}" destId="{957621A9-5731-2B4B-98E5-FB53A9AA78C9}" srcOrd="16" destOrd="0" presId="urn:microsoft.com/office/officeart/2005/8/layout/cycle8"/>
    <dgm:cxn modelId="{D8D9C48A-5056-4C24-8CE5-2CB86980A090}" type="presParOf" srcId="{A1737377-D14E-224D-A8A5-48D4391F8683}" destId="{2ADE808D-F55D-AD4A-8C79-606EAB13C3D3}" srcOrd="17" destOrd="0" presId="urn:microsoft.com/office/officeart/2005/8/layout/cycle8"/>
    <dgm:cxn modelId="{BF757E3D-1BDF-4827-BA63-87F29014E1C7}" type="presParOf" srcId="{A1737377-D14E-224D-A8A5-48D4391F8683}" destId="{F9A5932B-AFB8-644C-8F21-BEF497902729}" srcOrd="18" destOrd="0" presId="urn:microsoft.com/office/officeart/2005/8/layout/cycle8"/>
    <dgm:cxn modelId="{CB95551F-BF73-410D-A069-9D46273D35F8}" type="presParOf" srcId="{A1737377-D14E-224D-A8A5-48D4391F8683}" destId="{BC5C7091-A40B-8840-BF0F-A2B9FBDB7C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A69C3A-51B8-4BAF-BF4E-3BFCD91D8D5E}" type="doc">
      <dgm:prSet loTypeId="urn:microsoft.com/office/officeart/2005/8/layout/arrow5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418A5F8-0EC3-4648-AD81-3BF98C01DA59}">
      <dgm:prSet phldrT="[Text]"/>
      <dgm:spPr/>
      <dgm:t>
        <a:bodyPr/>
        <a:lstStyle/>
        <a:p>
          <a:r>
            <a:rPr lang="en-US" dirty="0" smtClean="0"/>
            <a:t>Comprehensive: Measurement across literacy domains</a:t>
          </a:r>
        </a:p>
        <a:p>
          <a:endParaRPr lang="en-US" dirty="0"/>
        </a:p>
      </dgm:t>
    </dgm:pt>
    <dgm:pt modelId="{C3FC5AD8-56F6-4006-9CEA-E29F93579B3A}" type="parTrans" cxnId="{9EF8EFF1-C317-4FD6-AE1C-E14245CE260E}">
      <dgm:prSet/>
      <dgm:spPr/>
      <dgm:t>
        <a:bodyPr/>
        <a:lstStyle/>
        <a:p>
          <a:endParaRPr lang="en-US"/>
        </a:p>
      </dgm:t>
    </dgm:pt>
    <dgm:pt modelId="{D73B07ED-DEC8-43C0-B604-42507895C445}" type="sibTrans" cxnId="{9EF8EFF1-C317-4FD6-AE1C-E14245CE260E}">
      <dgm:prSet/>
      <dgm:spPr/>
      <dgm:t>
        <a:bodyPr/>
        <a:lstStyle/>
        <a:p>
          <a:endParaRPr lang="en-US"/>
        </a:p>
      </dgm:t>
    </dgm:pt>
    <dgm:pt modelId="{92CE7DBB-BC66-4F42-8704-2D30B1374C13}">
      <dgm:prSet/>
      <dgm:spPr/>
      <dgm:t>
        <a:bodyPr/>
        <a:lstStyle/>
        <a:p>
          <a:r>
            <a:rPr lang="en-US" smtClean="0"/>
            <a:t>Setting-level: Measure quality and impact</a:t>
          </a:r>
          <a:endParaRPr lang="en-US" dirty="0"/>
        </a:p>
      </dgm:t>
    </dgm:pt>
    <dgm:pt modelId="{E813AF82-F551-498D-AEBB-8E10D0830D2E}" type="parTrans" cxnId="{6A198454-3E6B-4C8A-BBD4-962508E359BB}">
      <dgm:prSet/>
      <dgm:spPr/>
      <dgm:t>
        <a:bodyPr/>
        <a:lstStyle/>
        <a:p>
          <a:endParaRPr lang="en-US"/>
        </a:p>
      </dgm:t>
    </dgm:pt>
    <dgm:pt modelId="{C8DE880F-83DD-46CF-A2F3-4DD082C339D2}" type="sibTrans" cxnId="{6A198454-3E6B-4C8A-BBD4-962508E359BB}">
      <dgm:prSet/>
      <dgm:spPr/>
      <dgm:t>
        <a:bodyPr/>
        <a:lstStyle/>
        <a:p>
          <a:endParaRPr lang="en-US"/>
        </a:p>
      </dgm:t>
    </dgm:pt>
    <dgm:pt modelId="{AA012FCC-02FF-41A8-A074-EE30FCA21D20}" type="pres">
      <dgm:prSet presAssocID="{76A69C3A-51B8-4BAF-BF4E-3BFCD91D8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F414F6-658C-4732-8E91-E5DFCE131BFB}" type="pres">
      <dgm:prSet presAssocID="{3418A5F8-0EC3-4648-AD81-3BF98C01DA5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80052-088D-4BE1-B494-8CDE8AA3F31F}" type="pres">
      <dgm:prSet presAssocID="{92CE7DBB-BC66-4F42-8704-2D30B1374C1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8EFF1-C317-4FD6-AE1C-E14245CE260E}" srcId="{76A69C3A-51B8-4BAF-BF4E-3BFCD91D8D5E}" destId="{3418A5F8-0EC3-4648-AD81-3BF98C01DA59}" srcOrd="0" destOrd="0" parTransId="{C3FC5AD8-56F6-4006-9CEA-E29F93579B3A}" sibTransId="{D73B07ED-DEC8-43C0-B604-42507895C445}"/>
    <dgm:cxn modelId="{54CF65CF-A13A-4881-9256-A987E2AC7D9D}" type="presOf" srcId="{3418A5F8-0EC3-4648-AD81-3BF98C01DA59}" destId="{D3F414F6-658C-4732-8E91-E5DFCE131BFB}" srcOrd="0" destOrd="0" presId="urn:microsoft.com/office/officeart/2005/8/layout/arrow5"/>
    <dgm:cxn modelId="{6A198454-3E6B-4C8A-BBD4-962508E359BB}" srcId="{76A69C3A-51B8-4BAF-BF4E-3BFCD91D8D5E}" destId="{92CE7DBB-BC66-4F42-8704-2D30B1374C13}" srcOrd="1" destOrd="0" parTransId="{E813AF82-F551-498D-AEBB-8E10D0830D2E}" sibTransId="{C8DE880F-83DD-46CF-A2F3-4DD082C339D2}"/>
    <dgm:cxn modelId="{6FA95093-02C5-4F0B-B781-57881C9B1DBE}" type="presOf" srcId="{76A69C3A-51B8-4BAF-BF4E-3BFCD91D8D5E}" destId="{AA012FCC-02FF-41A8-A074-EE30FCA21D20}" srcOrd="0" destOrd="0" presId="urn:microsoft.com/office/officeart/2005/8/layout/arrow5"/>
    <dgm:cxn modelId="{40B352DE-1EE8-4006-B091-4372D4CBA9F3}" type="presOf" srcId="{92CE7DBB-BC66-4F42-8704-2D30B1374C13}" destId="{69D80052-088D-4BE1-B494-8CDE8AA3F31F}" srcOrd="0" destOrd="0" presId="urn:microsoft.com/office/officeart/2005/8/layout/arrow5"/>
    <dgm:cxn modelId="{13E2FF45-BF34-4503-A00F-803B0FDBB5AA}" type="presParOf" srcId="{AA012FCC-02FF-41A8-A074-EE30FCA21D20}" destId="{D3F414F6-658C-4732-8E91-E5DFCE131BFB}" srcOrd="0" destOrd="0" presId="urn:microsoft.com/office/officeart/2005/8/layout/arrow5"/>
    <dgm:cxn modelId="{C1F5A399-FCCD-4842-BCA8-5EA88FA0CBD6}" type="presParOf" srcId="{AA012FCC-02FF-41A8-A074-EE30FCA21D20}" destId="{69D80052-088D-4BE1-B494-8CDE8AA3F31F}" srcOrd="1" destOrd="0" presId="urn:microsoft.com/office/officeart/2005/8/layout/arrow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9412D2-0B3E-4D4D-A62C-BC838ED0FF4C}" type="doc">
      <dgm:prSet loTypeId="urn:microsoft.com/office/officeart/2005/8/layout/chart3" loCatId="relationship" qsTypeId="urn:microsoft.com/office/officeart/2005/8/quickstyle/simple5" qsCatId="simple" csTypeId="urn:microsoft.com/office/officeart/2005/8/colors/colorful2" csCatId="colorful" phldr="1"/>
      <dgm:spPr/>
    </dgm:pt>
    <dgm:pt modelId="{D0FA2A0F-F00D-442E-B1B4-B0819973E6BF}">
      <dgm:prSet phldrT="[Text]" custT="1"/>
      <dgm:spPr/>
      <dgm:t>
        <a:bodyPr anchor="t" anchorCtr="0"/>
        <a:lstStyle/>
        <a:p>
          <a:r>
            <a:rPr lang="en-US" sz="2000" b="1" dirty="0" smtClean="0"/>
            <a:t>Foster instructional leadership</a:t>
          </a:r>
          <a:endParaRPr lang="en-US" sz="2000" b="1" dirty="0"/>
        </a:p>
      </dgm:t>
    </dgm:pt>
    <dgm:pt modelId="{BAA8AA73-F09F-49B5-8208-5FC4245F2175}" type="parTrans" cxnId="{855FB057-D23F-4EB0-B937-0791469E638C}">
      <dgm:prSet/>
      <dgm:spPr/>
      <dgm:t>
        <a:bodyPr/>
        <a:lstStyle/>
        <a:p>
          <a:endParaRPr lang="en-US" sz="2400" b="1"/>
        </a:p>
      </dgm:t>
    </dgm:pt>
    <dgm:pt modelId="{2CB05E27-AFC2-4748-B82C-D3051CB160DE}" type="sibTrans" cxnId="{855FB057-D23F-4EB0-B937-0791469E638C}">
      <dgm:prSet/>
      <dgm:spPr/>
      <dgm:t>
        <a:bodyPr/>
        <a:lstStyle/>
        <a:p>
          <a:endParaRPr lang="en-US" sz="2400" b="1"/>
        </a:p>
      </dgm:t>
    </dgm:pt>
    <dgm:pt modelId="{C0ADD3F4-2002-4E74-AC1A-4FB5682B76DD}">
      <dgm:prSet phldrT="[Text]" custT="1"/>
      <dgm:spPr/>
      <dgm:t>
        <a:bodyPr anchor="b" anchorCtr="1"/>
        <a:lstStyle/>
        <a:p>
          <a:r>
            <a:rPr lang="en-US" sz="2000" b="1" dirty="0" smtClean="0"/>
            <a:t>Ensure site-level, data-driven, continuous improvement</a:t>
          </a:r>
          <a:endParaRPr lang="en-US" sz="2000" b="1" dirty="0"/>
        </a:p>
      </dgm:t>
    </dgm:pt>
    <dgm:pt modelId="{EDD67696-D3D5-4F4D-967B-47448D781F2A}" type="parTrans" cxnId="{BFFC0379-82E6-40EB-84FE-FC5FF3E4EEFA}">
      <dgm:prSet/>
      <dgm:spPr/>
      <dgm:t>
        <a:bodyPr/>
        <a:lstStyle/>
        <a:p>
          <a:endParaRPr lang="en-US" sz="2400" b="1"/>
        </a:p>
      </dgm:t>
    </dgm:pt>
    <dgm:pt modelId="{B80F9F82-0CFF-4672-98A6-D9679D9126F0}" type="sibTrans" cxnId="{BFFC0379-82E6-40EB-84FE-FC5FF3E4EEFA}">
      <dgm:prSet/>
      <dgm:spPr/>
      <dgm:t>
        <a:bodyPr/>
        <a:lstStyle/>
        <a:p>
          <a:endParaRPr lang="en-US" sz="2400" b="1"/>
        </a:p>
      </dgm:t>
    </dgm:pt>
    <dgm:pt modelId="{515AF9CA-BF57-4120-B5CF-65C12EE3D9C8}">
      <dgm:prSet phldrT="[Text]" custT="1"/>
      <dgm:spPr/>
      <dgm:t>
        <a:bodyPr anchor="t" anchorCtr="0"/>
        <a:lstStyle/>
        <a:p>
          <a:endParaRPr lang="en-US" sz="2000" b="1" dirty="0"/>
        </a:p>
      </dgm:t>
    </dgm:pt>
    <dgm:pt modelId="{9BE81EDF-7E88-4866-B664-3FF554BB84AE}" type="parTrans" cxnId="{47788EF9-CB93-4EC7-B569-D4963E21D783}">
      <dgm:prSet/>
      <dgm:spPr/>
      <dgm:t>
        <a:bodyPr/>
        <a:lstStyle/>
        <a:p>
          <a:endParaRPr lang="en-US" sz="2400" b="1"/>
        </a:p>
      </dgm:t>
    </dgm:pt>
    <dgm:pt modelId="{922B2148-86C6-4873-9D36-80436EAF2757}" type="sibTrans" cxnId="{47788EF9-CB93-4EC7-B569-D4963E21D783}">
      <dgm:prSet/>
      <dgm:spPr/>
      <dgm:t>
        <a:bodyPr/>
        <a:lstStyle/>
        <a:p>
          <a:endParaRPr lang="en-US" sz="2400" b="1"/>
        </a:p>
      </dgm:t>
    </dgm:pt>
    <dgm:pt modelId="{6E83AF01-6B3F-45A3-AB38-4B615FC6E034}" type="pres">
      <dgm:prSet presAssocID="{A69412D2-0B3E-4D4D-A62C-BC838ED0FF4C}" presName="compositeShape" presStyleCnt="0">
        <dgm:presLayoutVars>
          <dgm:chMax val="7"/>
          <dgm:dir/>
          <dgm:resizeHandles val="exact"/>
        </dgm:presLayoutVars>
      </dgm:prSet>
      <dgm:spPr/>
    </dgm:pt>
    <dgm:pt modelId="{CC1CC926-A819-4E85-88BC-C940A61D4085}" type="pres">
      <dgm:prSet presAssocID="{A69412D2-0B3E-4D4D-A62C-BC838ED0FF4C}" presName="wedge1" presStyleLbl="node1" presStyleIdx="0" presStyleCnt="3" custLinFactNeighborX="-4695" custLinFactNeighborY="2827"/>
      <dgm:spPr/>
      <dgm:t>
        <a:bodyPr/>
        <a:lstStyle/>
        <a:p>
          <a:endParaRPr lang="en-US"/>
        </a:p>
      </dgm:t>
    </dgm:pt>
    <dgm:pt modelId="{4F8B89A2-0F1A-49FC-99E0-F89C568079F9}" type="pres">
      <dgm:prSet presAssocID="{A69412D2-0B3E-4D4D-A62C-BC838ED0FF4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3F850-1F9F-4AC7-9FB9-EEB5D3F3655C}" type="pres">
      <dgm:prSet presAssocID="{A69412D2-0B3E-4D4D-A62C-BC838ED0FF4C}" presName="wedge2" presStyleLbl="node1" presStyleIdx="1" presStyleCnt="3" custScaleX="99607"/>
      <dgm:spPr/>
      <dgm:t>
        <a:bodyPr/>
        <a:lstStyle/>
        <a:p>
          <a:endParaRPr lang="en-US"/>
        </a:p>
      </dgm:t>
    </dgm:pt>
    <dgm:pt modelId="{0F9BFEE7-A8A7-4C4B-901E-831D8B1EF32E}" type="pres">
      <dgm:prSet presAssocID="{A69412D2-0B3E-4D4D-A62C-BC838ED0FF4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76FA2-9736-4953-B095-80EFEA710294}" type="pres">
      <dgm:prSet presAssocID="{A69412D2-0B3E-4D4D-A62C-BC838ED0FF4C}" presName="wedge3" presStyleLbl="node1" presStyleIdx="2" presStyleCnt="3"/>
      <dgm:spPr/>
      <dgm:t>
        <a:bodyPr/>
        <a:lstStyle/>
        <a:p>
          <a:endParaRPr lang="en-US"/>
        </a:p>
      </dgm:t>
    </dgm:pt>
    <dgm:pt modelId="{E30B4D36-85C7-46A7-AA90-C4C3E091590A}" type="pres">
      <dgm:prSet presAssocID="{A69412D2-0B3E-4D4D-A62C-BC838ED0FF4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083960-ABDE-4888-9B71-18E2BF886AF2}" type="presOf" srcId="{C0ADD3F4-2002-4E74-AC1A-4FB5682B76DD}" destId="{B6B3F850-1F9F-4AC7-9FB9-EEB5D3F3655C}" srcOrd="0" destOrd="0" presId="urn:microsoft.com/office/officeart/2005/8/layout/chart3"/>
    <dgm:cxn modelId="{47788EF9-CB93-4EC7-B569-D4963E21D783}" srcId="{A69412D2-0B3E-4D4D-A62C-BC838ED0FF4C}" destId="{515AF9CA-BF57-4120-B5CF-65C12EE3D9C8}" srcOrd="2" destOrd="0" parTransId="{9BE81EDF-7E88-4866-B664-3FF554BB84AE}" sibTransId="{922B2148-86C6-4873-9D36-80436EAF2757}"/>
    <dgm:cxn modelId="{AF868061-BAB9-4596-9EAD-9FA3FD1F462F}" type="presOf" srcId="{515AF9CA-BF57-4120-B5CF-65C12EE3D9C8}" destId="{E30B4D36-85C7-46A7-AA90-C4C3E091590A}" srcOrd="1" destOrd="0" presId="urn:microsoft.com/office/officeart/2005/8/layout/chart3"/>
    <dgm:cxn modelId="{EAB5700E-01BF-4220-A0CB-E5681C6384E1}" type="presOf" srcId="{D0FA2A0F-F00D-442E-B1B4-B0819973E6BF}" destId="{CC1CC926-A819-4E85-88BC-C940A61D4085}" srcOrd="0" destOrd="0" presId="urn:microsoft.com/office/officeart/2005/8/layout/chart3"/>
    <dgm:cxn modelId="{73283ED8-6976-41A0-983A-F1EB025DC89A}" type="presOf" srcId="{C0ADD3F4-2002-4E74-AC1A-4FB5682B76DD}" destId="{0F9BFEE7-A8A7-4C4B-901E-831D8B1EF32E}" srcOrd="1" destOrd="0" presId="urn:microsoft.com/office/officeart/2005/8/layout/chart3"/>
    <dgm:cxn modelId="{1A4D590F-11DA-4177-A8D4-7E1F6353C577}" type="presOf" srcId="{A69412D2-0B3E-4D4D-A62C-BC838ED0FF4C}" destId="{6E83AF01-6B3F-45A3-AB38-4B615FC6E034}" srcOrd="0" destOrd="0" presId="urn:microsoft.com/office/officeart/2005/8/layout/chart3"/>
    <dgm:cxn modelId="{BFFC0379-82E6-40EB-84FE-FC5FF3E4EEFA}" srcId="{A69412D2-0B3E-4D4D-A62C-BC838ED0FF4C}" destId="{C0ADD3F4-2002-4E74-AC1A-4FB5682B76DD}" srcOrd="1" destOrd="0" parTransId="{EDD67696-D3D5-4F4D-967B-47448D781F2A}" sibTransId="{B80F9F82-0CFF-4672-98A6-D9679D9126F0}"/>
    <dgm:cxn modelId="{75523F4C-1212-44C0-91FC-0689845F825A}" type="presOf" srcId="{515AF9CA-BF57-4120-B5CF-65C12EE3D9C8}" destId="{4A676FA2-9736-4953-B095-80EFEA710294}" srcOrd="0" destOrd="0" presId="urn:microsoft.com/office/officeart/2005/8/layout/chart3"/>
    <dgm:cxn modelId="{3943F91F-7478-40A2-ACAE-D57F8D65EB6C}" type="presOf" srcId="{D0FA2A0F-F00D-442E-B1B4-B0819973E6BF}" destId="{4F8B89A2-0F1A-49FC-99E0-F89C568079F9}" srcOrd="1" destOrd="0" presId="urn:microsoft.com/office/officeart/2005/8/layout/chart3"/>
    <dgm:cxn modelId="{855FB057-D23F-4EB0-B937-0791469E638C}" srcId="{A69412D2-0B3E-4D4D-A62C-BC838ED0FF4C}" destId="{D0FA2A0F-F00D-442E-B1B4-B0819973E6BF}" srcOrd="0" destOrd="0" parTransId="{BAA8AA73-F09F-49B5-8208-5FC4245F2175}" sibTransId="{2CB05E27-AFC2-4748-B82C-D3051CB160DE}"/>
    <dgm:cxn modelId="{B973C2ED-56D6-44B7-AC37-0EFEDA9BA6DE}" type="presParOf" srcId="{6E83AF01-6B3F-45A3-AB38-4B615FC6E034}" destId="{CC1CC926-A819-4E85-88BC-C940A61D4085}" srcOrd="0" destOrd="0" presId="urn:microsoft.com/office/officeart/2005/8/layout/chart3"/>
    <dgm:cxn modelId="{A5F105C5-81C3-43F8-A5D8-8E447E6FE37D}" type="presParOf" srcId="{6E83AF01-6B3F-45A3-AB38-4B615FC6E034}" destId="{4F8B89A2-0F1A-49FC-99E0-F89C568079F9}" srcOrd="1" destOrd="0" presId="urn:microsoft.com/office/officeart/2005/8/layout/chart3"/>
    <dgm:cxn modelId="{7B65909C-98DF-4446-98B7-3BB303BF2262}" type="presParOf" srcId="{6E83AF01-6B3F-45A3-AB38-4B615FC6E034}" destId="{B6B3F850-1F9F-4AC7-9FB9-EEB5D3F3655C}" srcOrd="2" destOrd="0" presId="urn:microsoft.com/office/officeart/2005/8/layout/chart3"/>
    <dgm:cxn modelId="{363487F8-F4CF-491F-B9F3-609F2F5D9F52}" type="presParOf" srcId="{6E83AF01-6B3F-45A3-AB38-4B615FC6E034}" destId="{0F9BFEE7-A8A7-4C4B-901E-831D8B1EF32E}" srcOrd="3" destOrd="0" presId="urn:microsoft.com/office/officeart/2005/8/layout/chart3"/>
    <dgm:cxn modelId="{31AB5CDD-FF55-46F8-9C91-929285A09562}" type="presParOf" srcId="{6E83AF01-6B3F-45A3-AB38-4B615FC6E034}" destId="{4A676FA2-9736-4953-B095-80EFEA710294}" srcOrd="4" destOrd="0" presId="urn:microsoft.com/office/officeart/2005/8/layout/chart3"/>
    <dgm:cxn modelId="{810A9AF5-BA9A-4AD1-9E4E-E2815B9884C1}" type="presParOf" srcId="{6E83AF01-6B3F-45A3-AB38-4B615FC6E034}" destId="{E30B4D36-85C7-46A7-AA90-C4C3E091590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0370FC-2A68-4640-B5F9-A53450B0B909}" type="doc">
      <dgm:prSet loTypeId="urn:microsoft.com/office/officeart/2005/8/layout/chart3" loCatId="relationship" qsTypeId="urn:microsoft.com/office/officeart/2005/8/quickstyle/3d2" qsCatId="3D" csTypeId="urn:microsoft.com/office/officeart/2005/8/colors/colorful2" csCatId="colorful" phldr="1"/>
      <dgm:spPr/>
    </dgm:pt>
    <dgm:pt modelId="{A5B584B9-7FA9-43B6-A01A-CFB5E3CA72C9}">
      <dgm:prSet phldrT="[Text]" custT="1"/>
      <dgm:spPr/>
      <dgm:t>
        <a:bodyPr/>
        <a:lstStyle/>
        <a:p>
          <a:r>
            <a:rPr lang="en-US" sz="2800" smtClean="0"/>
            <a:t>Rigorous</a:t>
          </a:r>
          <a:endParaRPr lang="en-US" sz="2800" dirty="0"/>
        </a:p>
      </dgm:t>
    </dgm:pt>
    <dgm:pt modelId="{503AC5B6-E8B4-4F2E-9E3D-E4615C28B727}" type="parTrans" cxnId="{D2F34FE2-704D-4CA6-BD9D-D3C6F510A9DF}">
      <dgm:prSet/>
      <dgm:spPr/>
      <dgm:t>
        <a:bodyPr/>
        <a:lstStyle/>
        <a:p>
          <a:endParaRPr lang="en-US" sz="2800"/>
        </a:p>
      </dgm:t>
    </dgm:pt>
    <dgm:pt modelId="{5D881124-7319-4680-8BC4-220418C7E0C2}" type="sibTrans" cxnId="{D2F34FE2-704D-4CA6-BD9D-D3C6F510A9DF}">
      <dgm:prSet/>
      <dgm:spPr/>
      <dgm:t>
        <a:bodyPr/>
        <a:lstStyle/>
        <a:p>
          <a:endParaRPr lang="en-US" sz="2800"/>
        </a:p>
      </dgm:t>
    </dgm:pt>
    <dgm:pt modelId="{D528FA19-A9E0-4963-B321-4D812AE21DB5}">
      <dgm:prSet phldrT="[Text]" custT="1"/>
      <dgm:spPr/>
      <dgm:t>
        <a:bodyPr/>
        <a:lstStyle/>
        <a:p>
          <a:r>
            <a:rPr lang="en-US" sz="2800" smtClean="0"/>
            <a:t>Engaging</a:t>
          </a:r>
          <a:endParaRPr lang="en-US" sz="2800" dirty="0"/>
        </a:p>
      </dgm:t>
    </dgm:pt>
    <dgm:pt modelId="{8F641235-DECB-4187-A8C7-8D178355CB15}" type="parTrans" cxnId="{19FBC408-4B12-4815-A6D5-C00676E1DC2C}">
      <dgm:prSet/>
      <dgm:spPr/>
      <dgm:t>
        <a:bodyPr/>
        <a:lstStyle/>
        <a:p>
          <a:endParaRPr lang="en-US" sz="2800"/>
        </a:p>
      </dgm:t>
    </dgm:pt>
    <dgm:pt modelId="{8A13BAB1-B834-47FB-9EE3-E43883AC070E}" type="sibTrans" cxnId="{19FBC408-4B12-4815-A6D5-C00676E1DC2C}">
      <dgm:prSet/>
      <dgm:spPr/>
      <dgm:t>
        <a:bodyPr/>
        <a:lstStyle/>
        <a:p>
          <a:endParaRPr lang="en-US" sz="2800"/>
        </a:p>
      </dgm:t>
    </dgm:pt>
    <dgm:pt modelId="{BE6CBACB-71D4-429B-B587-C84EFB3F9EE2}">
      <dgm:prSet phldrT="[Text]" custT="1"/>
      <dgm:spPr/>
      <dgm:t>
        <a:bodyPr/>
        <a:lstStyle/>
        <a:p>
          <a:r>
            <a:rPr lang="en-US" sz="2800" dirty="0" smtClean="0"/>
            <a:t>Language-rich</a:t>
          </a:r>
          <a:endParaRPr lang="en-US" sz="2800" dirty="0"/>
        </a:p>
      </dgm:t>
    </dgm:pt>
    <dgm:pt modelId="{2F6E6434-CA5F-48DF-AFC5-87A61EFF4073}" type="parTrans" cxnId="{4C49CAE8-6D20-4045-A3F5-F7A02D9FEF02}">
      <dgm:prSet/>
      <dgm:spPr/>
      <dgm:t>
        <a:bodyPr/>
        <a:lstStyle/>
        <a:p>
          <a:endParaRPr lang="en-US" sz="2800"/>
        </a:p>
      </dgm:t>
    </dgm:pt>
    <dgm:pt modelId="{0FF31FE3-7BAC-43E2-87E2-96AF85B5017B}" type="sibTrans" cxnId="{4C49CAE8-6D20-4045-A3F5-F7A02D9FEF02}">
      <dgm:prSet/>
      <dgm:spPr/>
      <dgm:t>
        <a:bodyPr/>
        <a:lstStyle/>
        <a:p>
          <a:endParaRPr lang="en-US" sz="2800"/>
        </a:p>
      </dgm:t>
    </dgm:pt>
    <dgm:pt modelId="{CA978F8B-58C8-4AAA-9004-61E0DC59261B}" type="pres">
      <dgm:prSet presAssocID="{E30370FC-2A68-4640-B5F9-A53450B0B909}" presName="compositeShape" presStyleCnt="0">
        <dgm:presLayoutVars>
          <dgm:chMax val="7"/>
          <dgm:dir/>
          <dgm:resizeHandles val="exact"/>
        </dgm:presLayoutVars>
      </dgm:prSet>
      <dgm:spPr/>
    </dgm:pt>
    <dgm:pt modelId="{16D55DA3-5667-493A-A404-06FF1D99451D}" type="pres">
      <dgm:prSet presAssocID="{E30370FC-2A68-4640-B5F9-A53450B0B909}" presName="wedge1" presStyleLbl="node1" presStyleIdx="0" presStyleCnt="3" custLinFactNeighborX="-5702" custLinFactNeighborY="2827"/>
      <dgm:spPr/>
      <dgm:t>
        <a:bodyPr/>
        <a:lstStyle/>
        <a:p>
          <a:endParaRPr lang="en-US"/>
        </a:p>
      </dgm:t>
    </dgm:pt>
    <dgm:pt modelId="{8B904C57-4EBF-44E9-A769-007D8E432CDC}" type="pres">
      <dgm:prSet presAssocID="{E30370FC-2A68-4640-B5F9-A53450B0B90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75017-A4AA-4623-B92D-1F7ABE6E80DE}" type="pres">
      <dgm:prSet presAssocID="{E30370FC-2A68-4640-B5F9-A53450B0B909}" presName="wedge2" presStyleLbl="node1" presStyleIdx="1" presStyleCnt="3"/>
      <dgm:spPr/>
      <dgm:t>
        <a:bodyPr/>
        <a:lstStyle/>
        <a:p>
          <a:endParaRPr lang="en-US"/>
        </a:p>
      </dgm:t>
    </dgm:pt>
    <dgm:pt modelId="{E7EAD5F1-D395-41F3-A9A9-A49156BF5263}" type="pres">
      <dgm:prSet presAssocID="{E30370FC-2A68-4640-B5F9-A53450B0B90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4BD3E-B7F2-47BA-B54F-E7B8C9157ED7}" type="pres">
      <dgm:prSet presAssocID="{E30370FC-2A68-4640-B5F9-A53450B0B909}" presName="wedge3" presStyleLbl="node1" presStyleIdx="2" presStyleCnt="3"/>
      <dgm:spPr/>
      <dgm:t>
        <a:bodyPr/>
        <a:lstStyle/>
        <a:p>
          <a:endParaRPr lang="en-US"/>
        </a:p>
      </dgm:t>
    </dgm:pt>
    <dgm:pt modelId="{B8BD7AAA-0646-4040-99B4-697359474B79}" type="pres">
      <dgm:prSet presAssocID="{E30370FC-2A68-4640-B5F9-A53450B0B90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BC408-4B12-4815-A6D5-C00676E1DC2C}" srcId="{E30370FC-2A68-4640-B5F9-A53450B0B909}" destId="{D528FA19-A9E0-4963-B321-4D812AE21DB5}" srcOrd="1" destOrd="0" parTransId="{8F641235-DECB-4187-A8C7-8D178355CB15}" sibTransId="{8A13BAB1-B834-47FB-9EE3-E43883AC070E}"/>
    <dgm:cxn modelId="{480559F8-9E19-48C0-A04A-50346DA4E11E}" type="presOf" srcId="{BE6CBACB-71D4-429B-B587-C84EFB3F9EE2}" destId="{B8BD7AAA-0646-4040-99B4-697359474B79}" srcOrd="1" destOrd="0" presId="urn:microsoft.com/office/officeart/2005/8/layout/chart3"/>
    <dgm:cxn modelId="{BE1C9387-50E5-460D-ADF8-DF21333C2409}" type="presOf" srcId="{D528FA19-A9E0-4963-B321-4D812AE21DB5}" destId="{E7EAD5F1-D395-41F3-A9A9-A49156BF5263}" srcOrd="1" destOrd="0" presId="urn:microsoft.com/office/officeart/2005/8/layout/chart3"/>
    <dgm:cxn modelId="{D2F34FE2-704D-4CA6-BD9D-D3C6F510A9DF}" srcId="{E30370FC-2A68-4640-B5F9-A53450B0B909}" destId="{A5B584B9-7FA9-43B6-A01A-CFB5E3CA72C9}" srcOrd="0" destOrd="0" parTransId="{503AC5B6-E8B4-4F2E-9E3D-E4615C28B727}" sibTransId="{5D881124-7319-4680-8BC4-220418C7E0C2}"/>
    <dgm:cxn modelId="{4C49CAE8-6D20-4045-A3F5-F7A02D9FEF02}" srcId="{E30370FC-2A68-4640-B5F9-A53450B0B909}" destId="{BE6CBACB-71D4-429B-B587-C84EFB3F9EE2}" srcOrd="2" destOrd="0" parTransId="{2F6E6434-CA5F-48DF-AFC5-87A61EFF4073}" sibTransId="{0FF31FE3-7BAC-43E2-87E2-96AF85B5017B}"/>
    <dgm:cxn modelId="{2661E818-490C-4F00-8196-56C88C2E6181}" type="presOf" srcId="{E30370FC-2A68-4640-B5F9-A53450B0B909}" destId="{CA978F8B-58C8-4AAA-9004-61E0DC59261B}" srcOrd="0" destOrd="0" presId="urn:microsoft.com/office/officeart/2005/8/layout/chart3"/>
    <dgm:cxn modelId="{09779651-E150-474A-BF1D-B75E572DC13B}" type="presOf" srcId="{A5B584B9-7FA9-43B6-A01A-CFB5E3CA72C9}" destId="{16D55DA3-5667-493A-A404-06FF1D99451D}" srcOrd="0" destOrd="0" presId="urn:microsoft.com/office/officeart/2005/8/layout/chart3"/>
    <dgm:cxn modelId="{3D2AD370-F5B1-4A39-BCFE-DB172A958E06}" type="presOf" srcId="{BE6CBACB-71D4-429B-B587-C84EFB3F9EE2}" destId="{B274BD3E-B7F2-47BA-B54F-E7B8C9157ED7}" srcOrd="0" destOrd="0" presId="urn:microsoft.com/office/officeart/2005/8/layout/chart3"/>
    <dgm:cxn modelId="{38FA696F-D90B-4462-91EB-47A513F630B3}" type="presOf" srcId="{A5B584B9-7FA9-43B6-A01A-CFB5E3CA72C9}" destId="{8B904C57-4EBF-44E9-A769-007D8E432CDC}" srcOrd="1" destOrd="0" presId="urn:microsoft.com/office/officeart/2005/8/layout/chart3"/>
    <dgm:cxn modelId="{11786ACD-FD40-4837-AFC6-28453DA074C7}" type="presOf" srcId="{D528FA19-A9E0-4963-B321-4D812AE21DB5}" destId="{DAD75017-A4AA-4623-B92D-1F7ABE6E80DE}" srcOrd="0" destOrd="0" presId="urn:microsoft.com/office/officeart/2005/8/layout/chart3"/>
    <dgm:cxn modelId="{E58F2373-37B7-4245-8AEB-58B2C22CACED}" type="presParOf" srcId="{CA978F8B-58C8-4AAA-9004-61E0DC59261B}" destId="{16D55DA3-5667-493A-A404-06FF1D99451D}" srcOrd="0" destOrd="0" presId="urn:microsoft.com/office/officeart/2005/8/layout/chart3"/>
    <dgm:cxn modelId="{F7524226-E4F8-4C1B-93D5-5AFEA13893CA}" type="presParOf" srcId="{CA978F8B-58C8-4AAA-9004-61E0DC59261B}" destId="{8B904C57-4EBF-44E9-A769-007D8E432CDC}" srcOrd="1" destOrd="0" presId="urn:microsoft.com/office/officeart/2005/8/layout/chart3"/>
    <dgm:cxn modelId="{B73DB339-7E54-40A0-A97F-DBA5C6CD5260}" type="presParOf" srcId="{CA978F8B-58C8-4AAA-9004-61E0DC59261B}" destId="{DAD75017-A4AA-4623-B92D-1F7ABE6E80DE}" srcOrd="2" destOrd="0" presId="urn:microsoft.com/office/officeart/2005/8/layout/chart3"/>
    <dgm:cxn modelId="{F23B0C0C-D428-4A74-888A-A2B1A27668D1}" type="presParOf" srcId="{CA978F8B-58C8-4AAA-9004-61E0DC59261B}" destId="{E7EAD5F1-D395-41F3-A9A9-A49156BF5263}" srcOrd="3" destOrd="0" presId="urn:microsoft.com/office/officeart/2005/8/layout/chart3"/>
    <dgm:cxn modelId="{4EA802B8-EFB2-41CD-A29C-6B166290365F}" type="presParOf" srcId="{CA978F8B-58C8-4AAA-9004-61E0DC59261B}" destId="{B274BD3E-B7F2-47BA-B54F-E7B8C9157ED7}" srcOrd="4" destOrd="0" presId="urn:microsoft.com/office/officeart/2005/8/layout/chart3"/>
    <dgm:cxn modelId="{607A7E01-2E2D-48A4-8325-8CF9EDD2CB44}" type="presParOf" srcId="{CA978F8B-58C8-4AAA-9004-61E0DC59261B}" destId="{B8BD7AAA-0646-4040-99B4-697359474B7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7B2F0E-AC6E-4D6F-8334-0848B90DEF97}" type="doc">
      <dgm:prSet loTypeId="urn:microsoft.com/office/officeart/2005/8/layout/cycle6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E6968F-92A1-40AF-B353-E5B3114A0B70}">
      <dgm:prSet phldrT="[Text]" custT="1"/>
      <dgm:spPr/>
      <dgm:t>
        <a:bodyPr/>
        <a:lstStyle/>
        <a:p>
          <a:r>
            <a:rPr lang="en-US" sz="1800" b="1" dirty="0" smtClean="0"/>
            <a:t>Provides direct instruction</a:t>
          </a:r>
          <a:endParaRPr lang="en-US" sz="1800" b="1" dirty="0"/>
        </a:p>
      </dgm:t>
    </dgm:pt>
    <dgm:pt modelId="{65B37222-DF03-4FD5-B965-1C032CA8617B}" type="parTrans" cxnId="{BC1A73B7-E749-4729-8FF6-C98538E7B8D2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CAD9BD6-4206-493E-8FF4-7C3A2DCE810E}" type="sibTrans" cxnId="{BC1A73B7-E749-4729-8FF6-C98538E7B8D2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43FF65A-251B-49B2-A66E-A9E3A3131005}">
      <dgm:prSet phldrT="[Text]" custT="1"/>
      <dgm:spPr/>
      <dgm:t>
        <a:bodyPr/>
        <a:lstStyle/>
        <a:p>
          <a:r>
            <a:rPr lang="en-US" sz="1800" b="1" smtClean="0"/>
            <a:t>Makes Learning Social</a:t>
          </a:r>
          <a:endParaRPr lang="en-US" sz="1800" b="1" dirty="0"/>
        </a:p>
      </dgm:t>
    </dgm:pt>
    <dgm:pt modelId="{BB60DB73-0D95-492B-A72D-D626BB828455}" type="parTrans" cxnId="{3EC2BA02-97C1-4BC1-860F-4E7C2210A58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8595A1C-6D7B-425A-808D-1612D2DB5B32}" type="sibTrans" cxnId="{3EC2BA02-97C1-4BC1-860F-4E7C2210A58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51F7859-891C-4AB4-B515-0D8BBB3DFB53}">
      <dgm:prSet phldrT="[Text]" custT="1"/>
      <dgm:spPr/>
      <dgm:t>
        <a:bodyPr/>
        <a:lstStyle/>
        <a:p>
          <a:r>
            <a:rPr lang="en-US" sz="1800" b="1" smtClean="0"/>
            <a:t>Uses consistent routines and language</a:t>
          </a:r>
          <a:endParaRPr lang="en-US" sz="1800" b="1" dirty="0"/>
        </a:p>
      </dgm:t>
    </dgm:pt>
    <dgm:pt modelId="{E0B99A1A-CCA3-41C8-898E-690535F4F13E}" type="parTrans" cxnId="{9F1C7664-D0BF-4C3E-AE47-2BA6DE688C3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24AB328-04A5-48A6-88B3-9D8D6FA4A94B}" type="sibTrans" cxnId="{9F1C7664-D0BF-4C3E-AE47-2BA6DE688C3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7E1F72C-090B-4403-B5C3-B1EA8A0A38DD}">
      <dgm:prSet phldrT="[Text]" custT="1"/>
      <dgm:spPr/>
      <dgm:t>
        <a:bodyPr/>
        <a:lstStyle/>
        <a:p>
          <a:r>
            <a:rPr lang="en-US" sz="1800" b="1" smtClean="0"/>
            <a:t>Uses rich texts as a platform</a:t>
          </a:r>
          <a:endParaRPr lang="en-US" sz="1800" b="1" dirty="0"/>
        </a:p>
      </dgm:t>
    </dgm:pt>
    <dgm:pt modelId="{29809373-46B7-47F1-91CB-ACAB2ADE7CD4}" type="parTrans" cxnId="{13F43E0A-D5E3-480D-8F6D-B4D52F88B86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A6F8138-726B-4680-9A9C-6152D2C466EC}" type="sibTrans" cxnId="{13F43E0A-D5E3-480D-8F6D-B4D52F88B86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9A439F9-B20F-4607-8D67-F5502DA9AB92}">
      <dgm:prSet phldrT="[Text]" custT="1"/>
      <dgm:spPr/>
      <dgm:t>
        <a:bodyPr/>
        <a:lstStyle/>
        <a:p>
          <a:r>
            <a:rPr lang="en-US" sz="1800" b="1" smtClean="0"/>
            <a:t>Cultivates Consciousness</a:t>
          </a:r>
          <a:endParaRPr lang="en-US" sz="1800" b="1" dirty="0" smtClean="0"/>
        </a:p>
      </dgm:t>
    </dgm:pt>
    <dgm:pt modelId="{75254D0C-2126-4D36-8784-6EC0289DF1FE}" type="parTrans" cxnId="{617AEF0E-5B52-4B03-8B16-2E9293C9A7F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8589A5D-8CD7-4865-9FD6-190A9CB55B1C}" type="sibTrans" cxnId="{617AEF0E-5B52-4B03-8B16-2E9293C9A7F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A4793B9-CA1A-4184-AF01-9DDB19051111}" type="pres">
      <dgm:prSet presAssocID="{947B2F0E-AC6E-4D6F-8334-0848B90DEF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91F60E-DE73-41BC-965C-743292A6D846}" type="pres">
      <dgm:prSet presAssocID="{D3E6968F-92A1-40AF-B353-E5B3114A0B7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CDAE5-A317-4B39-9016-2C2872170728}" type="pres">
      <dgm:prSet presAssocID="{D3E6968F-92A1-40AF-B353-E5B3114A0B70}" presName="spNode" presStyleCnt="0"/>
      <dgm:spPr/>
      <dgm:t>
        <a:bodyPr/>
        <a:lstStyle/>
        <a:p>
          <a:endParaRPr lang="en-US"/>
        </a:p>
      </dgm:t>
    </dgm:pt>
    <dgm:pt modelId="{9F3CC6E8-6D53-4611-862D-7D75C18EDE0B}" type="pres">
      <dgm:prSet presAssocID="{ACAD9BD6-4206-493E-8FF4-7C3A2DCE810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B0378D3-9189-4B5C-A496-1734215BC1D1}" type="pres">
      <dgm:prSet presAssocID="{E43FF65A-251B-49B2-A66E-A9E3A313100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DB929-37D0-4C42-A650-D0E6E3519564}" type="pres">
      <dgm:prSet presAssocID="{E43FF65A-251B-49B2-A66E-A9E3A3131005}" presName="spNode" presStyleCnt="0"/>
      <dgm:spPr/>
      <dgm:t>
        <a:bodyPr/>
        <a:lstStyle/>
        <a:p>
          <a:endParaRPr lang="en-US"/>
        </a:p>
      </dgm:t>
    </dgm:pt>
    <dgm:pt modelId="{3BF84F66-3FB3-4E68-9C1C-684770796FF9}" type="pres">
      <dgm:prSet presAssocID="{D8595A1C-6D7B-425A-808D-1612D2DB5B3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2CD8C1F-F0D7-4A98-9D10-0FEDCC6A2272}" type="pres">
      <dgm:prSet presAssocID="{751F7859-891C-4AB4-B515-0D8BBB3DFB5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1DFF6-F358-4D0E-9F13-D435B85EAB7D}" type="pres">
      <dgm:prSet presAssocID="{751F7859-891C-4AB4-B515-0D8BBB3DFB53}" presName="spNode" presStyleCnt="0"/>
      <dgm:spPr/>
      <dgm:t>
        <a:bodyPr/>
        <a:lstStyle/>
        <a:p>
          <a:endParaRPr lang="en-US"/>
        </a:p>
      </dgm:t>
    </dgm:pt>
    <dgm:pt modelId="{8453D987-F463-47C8-8D2A-464E6B42BFA2}" type="pres">
      <dgm:prSet presAssocID="{F24AB328-04A5-48A6-88B3-9D8D6FA4A94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DF06283-F54B-4C20-8940-1395579E64E8}" type="pres">
      <dgm:prSet presAssocID="{09A439F9-B20F-4607-8D67-F5502DA9AB9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61420-7493-4849-98EB-601B130513EF}" type="pres">
      <dgm:prSet presAssocID="{09A439F9-B20F-4607-8D67-F5502DA9AB92}" presName="spNode" presStyleCnt="0"/>
      <dgm:spPr/>
      <dgm:t>
        <a:bodyPr/>
        <a:lstStyle/>
        <a:p>
          <a:endParaRPr lang="en-US"/>
        </a:p>
      </dgm:t>
    </dgm:pt>
    <dgm:pt modelId="{84C50FD2-FD87-4C02-B7CD-3FDD19817F13}" type="pres">
      <dgm:prSet presAssocID="{08589A5D-8CD7-4865-9FD6-190A9CB55B1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7C76FA1-090A-448C-AF09-BEB912CCBF1F}" type="pres">
      <dgm:prSet presAssocID="{17E1F72C-090B-4403-B5C3-B1EA8A0A38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2937D-3A8F-404F-AEA7-C1D6FF95AEC6}" type="pres">
      <dgm:prSet presAssocID="{17E1F72C-090B-4403-B5C3-B1EA8A0A38DD}" presName="spNode" presStyleCnt="0"/>
      <dgm:spPr/>
      <dgm:t>
        <a:bodyPr/>
        <a:lstStyle/>
        <a:p>
          <a:endParaRPr lang="en-US"/>
        </a:p>
      </dgm:t>
    </dgm:pt>
    <dgm:pt modelId="{89A495C3-A457-499F-8F15-B5331B9D70FB}" type="pres">
      <dgm:prSet presAssocID="{7A6F8138-726B-4680-9A9C-6152D2C466E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2BE9FD5-C14E-4271-AB90-F7622133AD8B}" type="presOf" srcId="{ACAD9BD6-4206-493E-8FF4-7C3A2DCE810E}" destId="{9F3CC6E8-6D53-4611-862D-7D75C18EDE0B}" srcOrd="0" destOrd="0" presId="urn:microsoft.com/office/officeart/2005/8/layout/cycle6"/>
    <dgm:cxn modelId="{79F91F87-9BCC-41EB-A980-71F52BA8A741}" type="presOf" srcId="{E43FF65A-251B-49B2-A66E-A9E3A3131005}" destId="{7B0378D3-9189-4B5C-A496-1734215BC1D1}" srcOrd="0" destOrd="0" presId="urn:microsoft.com/office/officeart/2005/8/layout/cycle6"/>
    <dgm:cxn modelId="{BC1A73B7-E749-4729-8FF6-C98538E7B8D2}" srcId="{947B2F0E-AC6E-4D6F-8334-0848B90DEF97}" destId="{D3E6968F-92A1-40AF-B353-E5B3114A0B70}" srcOrd="0" destOrd="0" parTransId="{65B37222-DF03-4FD5-B965-1C032CA8617B}" sibTransId="{ACAD9BD6-4206-493E-8FF4-7C3A2DCE810E}"/>
    <dgm:cxn modelId="{0F8B4E27-F344-4A6F-A2EA-E68A66BAD064}" type="presOf" srcId="{08589A5D-8CD7-4865-9FD6-190A9CB55B1C}" destId="{84C50FD2-FD87-4C02-B7CD-3FDD19817F13}" srcOrd="0" destOrd="0" presId="urn:microsoft.com/office/officeart/2005/8/layout/cycle6"/>
    <dgm:cxn modelId="{CB425F3F-75A9-4350-B825-CC0FBD3F8560}" type="presOf" srcId="{F24AB328-04A5-48A6-88B3-9D8D6FA4A94B}" destId="{8453D987-F463-47C8-8D2A-464E6B42BFA2}" srcOrd="0" destOrd="0" presId="urn:microsoft.com/office/officeart/2005/8/layout/cycle6"/>
    <dgm:cxn modelId="{13F43E0A-D5E3-480D-8F6D-B4D52F88B86A}" srcId="{947B2F0E-AC6E-4D6F-8334-0848B90DEF97}" destId="{17E1F72C-090B-4403-B5C3-B1EA8A0A38DD}" srcOrd="4" destOrd="0" parTransId="{29809373-46B7-47F1-91CB-ACAB2ADE7CD4}" sibTransId="{7A6F8138-726B-4680-9A9C-6152D2C466EC}"/>
    <dgm:cxn modelId="{617AEF0E-5B52-4B03-8B16-2E9293C9A7F1}" srcId="{947B2F0E-AC6E-4D6F-8334-0848B90DEF97}" destId="{09A439F9-B20F-4607-8D67-F5502DA9AB92}" srcOrd="3" destOrd="0" parTransId="{75254D0C-2126-4D36-8784-6EC0289DF1FE}" sibTransId="{08589A5D-8CD7-4865-9FD6-190A9CB55B1C}"/>
    <dgm:cxn modelId="{43F34444-D62B-4F02-A3A6-8D6684FA3216}" type="presOf" srcId="{09A439F9-B20F-4607-8D67-F5502DA9AB92}" destId="{ADF06283-F54B-4C20-8940-1395579E64E8}" srcOrd="0" destOrd="0" presId="urn:microsoft.com/office/officeart/2005/8/layout/cycle6"/>
    <dgm:cxn modelId="{22EA219F-498A-40E9-BDB6-06ABCDE4BEAC}" type="presOf" srcId="{D8595A1C-6D7B-425A-808D-1612D2DB5B32}" destId="{3BF84F66-3FB3-4E68-9C1C-684770796FF9}" srcOrd="0" destOrd="0" presId="urn:microsoft.com/office/officeart/2005/8/layout/cycle6"/>
    <dgm:cxn modelId="{905B3874-6A1E-4FE3-B0DC-E0AA0BABBB15}" type="presOf" srcId="{17E1F72C-090B-4403-B5C3-B1EA8A0A38DD}" destId="{D7C76FA1-090A-448C-AF09-BEB912CCBF1F}" srcOrd="0" destOrd="0" presId="urn:microsoft.com/office/officeart/2005/8/layout/cycle6"/>
    <dgm:cxn modelId="{2D7FD25B-CD04-4D89-AA92-74751A582B77}" type="presOf" srcId="{947B2F0E-AC6E-4D6F-8334-0848B90DEF97}" destId="{3A4793B9-CA1A-4184-AF01-9DDB19051111}" srcOrd="0" destOrd="0" presId="urn:microsoft.com/office/officeart/2005/8/layout/cycle6"/>
    <dgm:cxn modelId="{9D1ABF16-7C11-48CC-9F13-C8B066EA9865}" type="presOf" srcId="{D3E6968F-92A1-40AF-B353-E5B3114A0B70}" destId="{BF91F60E-DE73-41BC-965C-743292A6D846}" srcOrd="0" destOrd="0" presId="urn:microsoft.com/office/officeart/2005/8/layout/cycle6"/>
    <dgm:cxn modelId="{9F1C7664-D0BF-4C3E-AE47-2BA6DE688C38}" srcId="{947B2F0E-AC6E-4D6F-8334-0848B90DEF97}" destId="{751F7859-891C-4AB4-B515-0D8BBB3DFB53}" srcOrd="2" destOrd="0" parTransId="{E0B99A1A-CCA3-41C8-898E-690535F4F13E}" sibTransId="{F24AB328-04A5-48A6-88B3-9D8D6FA4A94B}"/>
    <dgm:cxn modelId="{3EC2BA02-97C1-4BC1-860F-4E7C2210A589}" srcId="{947B2F0E-AC6E-4D6F-8334-0848B90DEF97}" destId="{E43FF65A-251B-49B2-A66E-A9E3A3131005}" srcOrd="1" destOrd="0" parTransId="{BB60DB73-0D95-492B-A72D-D626BB828455}" sibTransId="{D8595A1C-6D7B-425A-808D-1612D2DB5B32}"/>
    <dgm:cxn modelId="{2821777C-15EA-4438-A7B7-B878D4290372}" type="presOf" srcId="{7A6F8138-726B-4680-9A9C-6152D2C466EC}" destId="{89A495C3-A457-499F-8F15-B5331B9D70FB}" srcOrd="0" destOrd="0" presId="urn:microsoft.com/office/officeart/2005/8/layout/cycle6"/>
    <dgm:cxn modelId="{EBA16FD2-5DF6-4642-8EAB-4D75629488EC}" type="presOf" srcId="{751F7859-891C-4AB4-B515-0D8BBB3DFB53}" destId="{72CD8C1F-F0D7-4A98-9D10-0FEDCC6A2272}" srcOrd="0" destOrd="0" presId="urn:microsoft.com/office/officeart/2005/8/layout/cycle6"/>
    <dgm:cxn modelId="{414C7DF6-906F-4E29-8812-F72E6953F822}" type="presParOf" srcId="{3A4793B9-CA1A-4184-AF01-9DDB19051111}" destId="{BF91F60E-DE73-41BC-965C-743292A6D846}" srcOrd="0" destOrd="0" presId="urn:microsoft.com/office/officeart/2005/8/layout/cycle6"/>
    <dgm:cxn modelId="{6FBD3550-1E39-4500-B224-1E226D256458}" type="presParOf" srcId="{3A4793B9-CA1A-4184-AF01-9DDB19051111}" destId="{8ACCDAE5-A317-4B39-9016-2C2872170728}" srcOrd="1" destOrd="0" presId="urn:microsoft.com/office/officeart/2005/8/layout/cycle6"/>
    <dgm:cxn modelId="{9BB27651-2DD6-41B4-AC71-A514061CF9AF}" type="presParOf" srcId="{3A4793B9-CA1A-4184-AF01-9DDB19051111}" destId="{9F3CC6E8-6D53-4611-862D-7D75C18EDE0B}" srcOrd="2" destOrd="0" presId="urn:microsoft.com/office/officeart/2005/8/layout/cycle6"/>
    <dgm:cxn modelId="{8ED2AF83-4F4E-49D6-B13D-AD2D8A1C4610}" type="presParOf" srcId="{3A4793B9-CA1A-4184-AF01-9DDB19051111}" destId="{7B0378D3-9189-4B5C-A496-1734215BC1D1}" srcOrd="3" destOrd="0" presId="urn:microsoft.com/office/officeart/2005/8/layout/cycle6"/>
    <dgm:cxn modelId="{AD5F2979-F3BC-4ED2-A22D-752BCDF4404F}" type="presParOf" srcId="{3A4793B9-CA1A-4184-AF01-9DDB19051111}" destId="{9DFDB929-37D0-4C42-A650-D0E6E3519564}" srcOrd="4" destOrd="0" presId="urn:microsoft.com/office/officeart/2005/8/layout/cycle6"/>
    <dgm:cxn modelId="{5B35FA6C-4870-493D-A95D-CB3BFFD6DBF4}" type="presParOf" srcId="{3A4793B9-CA1A-4184-AF01-9DDB19051111}" destId="{3BF84F66-3FB3-4E68-9C1C-684770796FF9}" srcOrd="5" destOrd="0" presId="urn:microsoft.com/office/officeart/2005/8/layout/cycle6"/>
    <dgm:cxn modelId="{83234DF7-7BDE-4A52-9F47-B8EE0C8EDEC1}" type="presParOf" srcId="{3A4793B9-CA1A-4184-AF01-9DDB19051111}" destId="{72CD8C1F-F0D7-4A98-9D10-0FEDCC6A2272}" srcOrd="6" destOrd="0" presId="urn:microsoft.com/office/officeart/2005/8/layout/cycle6"/>
    <dgm:cxn modelId="{40C82FC0-C0E7-4254-8DF2-62392278778C}" type="presParOf" srcId="{3A4793B9-CA1A-4184-AF01-9DDB19051111}" destId="{B161DFF6-F358-4D0E-9F13-D435B85EAB7D}" srcOrd="7" destOrd="0" presId="urn:microsoft.com/office/officeart/2005/8/layout/cycle6"/>
    <dgm:cxn modelId="{D777B44F-BE48-4786-8C97-9F6205D34C44}" type="presParOf" srcId="{3A4793B9-CA1A-4184-AF01-9DDB19051111}" destId="{8453D987-F463-47C8-8D2A-464E6B42BFA2}" srcOrd="8" destOrd="0" presId="urn:microsoft.com/office/officeart/2005/8/layout/cycle6"/>
    <dgm:cxn modelId="{CEC83490-C2B2-48D1-A237-DAC5C1929E43}" type="presParOf" srcId="{3A4793B9-CA1A-4184-AF01-9DDB19051111}" destId="{ADF06283-F54B-4C20-8940-1395579E64E8}" srcOrd="9" destOrd="0" presId="urn:microsoft.com/office/officeart/2005/8/layout/cycle6"/>
    <dgm:cxn modelId="{15DCCE2D-796D-4BFE-A89B-534D5D863DE1}" type="presParOf" srcId="{3A4793B9-CA1A-4184-AF01-9DDB19051111}" destId="{C1161420-7493-4849-98EB-601B130513EF}" srcOrd="10" destOrd="0" presId="urn:microsoft.com/office/officeart/2005/8/layout/cycle6"/>
    <dgm:cxn modelId="{0F3A2ADA-800D-4EC9-A23A-C1CF8C71212F}" type="presParOf" srcId="{3A4793B9-CA1A-4184-AF01-9DDB19051111}" destId="{84C50FD2-FD87-4C02-B7CD-3FDD19817F13}" srcOrd="11" destOrd="0" presId="urn:microsoft.com/office/officeart/2005/8/layout/cycle6"/>
    <dgm:cxn modelId="{658ABE0D-EF74-4760-B48D-553F6C6B56C0}" type="presParOf" srcId="{3A4793B9-CA1A-4184-AF01-9DDB19051111}" destId="{D7C76FA1-090A-448C-AF09-BEB912CCBF1F}" srcOrd="12" destOrd="0" presId="urn:microsoft.com/office/officeart/2005/8/layout/cycle6"/>
    <dgm:cxn modelId="{87216216-563D-4EC5-A322-BD0CDAAE518C}" type="presParOf" srcId="{3A4793B9-CA1A-4184-AF01-9DDB19051111}" destId="{17B2937D-3A8F-404F-AEA7-C1D6FF95AEC6}" srcOrd="13" destOrd="0" presId="urn:microsoft.com/office/officeart/2005/8/layout/cycle6"/>
    <dgm:cxn modelId="{831F3381-2649-43B5-B5C3-BAE4C7C771F5}" type="presParOf" srcId="{3A4793B9-CA1A-4184-AF01-9DDB19051111}" destId="{89A495C3-A457-499F-8F15-B5331B9D70F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EF0F98-7EA0-1147-8AF0-FD5AEDFBA84F}" type="doc">
      <dgm:prSet loTypeId="urn:microsoft.com/office/officeart/2005/8/layout/venn2" loCatId="relationship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6BAF8AD-D68B-BD47-9B42-2FFC4B63579C}">
      <dgm:prSet phldrT="[Text]" custT="1"/>
      <dgm:spPr/>
      <dgm:t>
        <a:bodyPr/>
        <a:lstStyle/>
        <a:p>
          <a:endParaRPr lang="en-US" sz="2000" dirty="0">
            <a:solidFill>
              <a:srgbClr val="000000"/>
            </a:solidFill>
          </a:endParaRPr>
        </a:p>
      </dgm:t>
    </dgm:pt>
    <dgm:pt modelId="{3F02BB07-5E3F-5746-873C-6CBEBFEEC862}" type="parTrans" cxnId="{D0DC5A97-45E7-1A43-99E3-AB1E5B25AD0E}">
      <dgm:prSet/>
      <dgm:spPr/>
      <dgm:t>
        <a:bodyPr/>
        <a:lstStyle/>
        <a:p>
          <a:endParaRPr lang="en-US" sz="2800"/>
        </a:p>
      </dgm:t>
    </dgm:pt>
    <dgm:pt modelId="{0D8C508C-8611-0042-B557-AF670E73237B}" type="sibTrans" cxnId="{D0DC5A97-45E7-1A43-99E3-AB1E5B25AD0E}">
      <dgm:prSet/>
      <dgm:spPr/>
      <dgm:t>
        <a:bodyPr/>
        <a:lstStyle/>
        <a:p>
          <a:endParaRPr lang="en-US" sz="2800"/>
        </a:p>
      </dgm:t>
    </dgm:pt>
    <dgm:pt modelId="{8D493EAE-2365-084C-885C-73DAE8C13709}">
      <dgm:prSet phldrT="[Text]" custT="1"/>
      <dgm:spPr/>
      <dgm:t>
        <a:bodyPr/>
        <a:lstStyle/>
        <a:p>
          <a:r>
            <a:rPr lang="en-US" sz="2400" b="1" dirty="0" smtClean="0">
              <a:latin typeface="Calibri" charset="0"/>
            </a:rPr>
            <a:t>1. Build relationships with </a:t>
          </a:r>
          <a:r>
            <a:rPr lang="en-US" sz="2400" b="1" i="1" dirty="0" smtClean="0">
              <a:latin typeface="Calibri" charset="0"/>
            </a:rPr>
            <a:t>all</a:t>
          </a:r>
          <a:r>
            <a:rPr lang="en-US" sz="2400" b="1" dirty="0" smtClean="0">
              <a:latin typeface="Calibri" charset="0"/>
            </a:rPr>
            <a:t> families</a:t>
          </a:r>
        </a:p>
        <a:p>
          <a:r>
            <a:rPr lang="en-US" sz="2400" b="1" dirty="0" smtClean="0">
              <a:latin typeface="Calibri" charset="0"/>
            </a:rPr>
            <a:t>2. Share literacy progress </a:t>
          </a:r>
        </a:p>
        <a:p>
          <a:r>
            <a:rPr lang="en-US" sz="2400" b="1" dirty="0" smtClean="0">
              <a:latin typeface="Calibri" charset="0"/>
            </a:rPr>
            <a:t>3. Encourage families to read, talk, and play</a:t>
          </a:r>
        </a:p>
      </dgm:t>
    </dgm:pt>
    <dgm:pt modelId="{A14DCD51-6299-2746-A726-17409D2C022F}" type="parTrans" cxnId="{9F751BC0-9295-5F42-A1E6-CA0241AC10FB}">
      <dgm:prSet/>
      <dgm:spPr/>
      <dgm:t>
        <a:bodyPr/>
        <a:lstStyle/>
        <a:p>
          <a:endParaRPr lang="en-US" sz="2800"/>
        </a:p>
      </dgm:t>
    </dgm:pt>
    <dgm:pt modelId="{73D71BD2-08FB-A84F-AFFE-1002E7B64E59}" type="sibTrans" cxnId="{9F751BC0-9295-5F42-A1E6-CA0241AC10FB}">
      <dgm:prSet/>
      <dgm:spPr/>
      <dgm:t>
        <a:bodyPr/>
        <a:lstStyle/>
        <a:p>
          <a:endParaRPr lang="en-US" sz="2800"/>
        </a:p>
      </dgm:t>
    </dgm:pt>
    <dgm:pt modelId="{1F84F206-32AA-8E4C-A386-AE51F94CED43}" type="pres">
      <dgm:prSet presAssocID="{B5EF0F98-7EA0-1147-8AF0-FD5AEDFBA84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01ACCF-4074-364A-9B92-58C1549E61EF}" type="pres">
      <dgm:prSet presAssocID="{B5EF0F98-7EA0-1147-8AF0-FD5AEDFBA84F}" presName="comp1" presStyleCnt="0"/>
      <dgm:spPr/>
      <dgm:t>
        <a:bodyPr/>
        <a:lstStyle/>
        <a:p>
          <a:endParaRPr lang="en-US"/>
        </a:p>
      </dgm:t>
    </dgm:pt>
    <dgm:pt modelId="{D0AB9439-B917-A34F-B08B-F141CFBFF9A1}" type="pres">
      <dgm:prSet presAssocID="{B5EF0F98-7EA0-1147-8AF0-FD5AEDFBA84F}" presName="circle1" presStyleLbl="node1" presStyleIdx="0" presStyleCnt="2" custScaleX="130556" custLinFactNeighborY="4167"/>
      <dgm:spPr/>
      <dgm:t>
        <a:bodyPr/>
        <a:lstStyle/>
        <a:p>
          <a:endParaRPr lang="en-US"/>
        </a:p>
      </dgm:t>
    </dgm:pt>
    <dgm:pt modelId="{7A734143-7E62-9549-8184-522852EF1DB4}" type="pres">
      <dgm:prSet presAssocID="{B5EF0F98-7EA0-1147-8AF0-FD5AEDFBA84F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EFEB3-A345-3243-9AEB-B751F33FE11C}" type="pres">
      <dgm:prSet presAssocID="{B5EF0F98-7EA0-1147-8AF0-FD5AEDFBA84F}" presName="comp2" presStyleCnt="0"/>
      <dgm:spPr/>
      <dgm:t>
        <a:bodyPr/>
        <a:lstStyle/>
        <a:p>
          <a:endParaRPr lang="en-US"/>
        </a:p>
      </dgm:t>
    </dgm:pt>
    <dgm:pt modelId="{10422239-35A4-984A-817C-3FB824F5D5CD}" type="pres">
      <dgm:prSet presAssocID="{B5EF0F98-7EA0-1147-8AF0-FD5AEDFBA84F}" presName="circle2" presStyleLbl="node1" presStyleIdx="1" presStyleCnt="2" custScaleX="121611" custScaleY="85584" custLinFactNeighborY="-11542"/>
      <dgm:spPr/>
      <dgm:t>
        <a:bodyPr/>
        <a:lstStyle/>
        <a:p>
          <a:endParaRPr lang="en-US"/>
        </a:p>
      </dgm:t>
    </dgm:pt>
    <dgm:pt modelId="{F8629673-6EDE-3B46-A27D-1392A44B89DE}" type="pres">
      <dgm:prSet presAssocID="{B5EF0F98-7EA0-1147-8AF0-FD5AEDFBA84F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F727F-6BE5-4950-A1F0-69A69C4607B5}" type="presOf" srcId="{B5EF0F98-7EA0-1147-8AF0-FD5AEDFBA84F}" destId="{1F84F206-32AA-8E4C-A386-AE51F94CED43}" srcOrd="0" destOrd="0" presId="urn:microsoft.com/office/officeart/2005/8/layout/venn2"/>
    <dgm:cxn modelId="{9F751BC0-9295-5F42-A1E6-CA0241AC10FB}" srcId="{B5EF0F98-7EA0-1147-8AF0-FD5AEDFBA84F}" destId="{8D493EAE-2365-084C-885C-73DAE8C13709}" srcOrd="1" destOrd="0" parTransId="{A14DCD51-6299-2746-A726-17409D2C022F}" sibTransId="{73D71BD2-08FB-A84F-AFFE-1002E7B64E59}"/>
    <dgm:cxn modelId="{E4F9F73F-10DE-4B4A-88AE-E7042998141D}" type="presOf" srcId="{8D493EAE-2365-084C-885C-73DAE8C13709}" destId="{F8629673-6EDE-3B46-A27D-1392A44B89DE}" srcOrd="1" destOrd="0" presId="urn:microsoft.com/office/officeart/2005/8/layout/venn2"/>
    <dgm:cxn modelId="{C7EBC8D3-04D6-4A3B-ADCE-E3D6B91037EE}" type="presOf" srcId="{D6BAF8AD-D68B-BD47-9B42-2FFC4B63579C}" destId="{D0AB9439-B917-A34F-B08B-F141CFBFF9A1}" srcOrd="0" destOrd="0" presId="urn:microsoft.com/office/officeart/2005/8/layout/venn2"/>
    <dgm:cxn modelId="{D0DC5A97-45E7-1A43-99E3-AB1E5B25AD0E}" srcId="{B5EF0F98-7EA0-1147-8AF0-FD5AEDFBA84F}" destId="{D6BAF8AD-D68B-BD47-9B42-2FFC4B63579C}" srcOrd="0" destOrd="0" parTransId="{3F02BB07-5E3F-5746-873C-6CBEBFEEC862}" sibTransId="{0D8C508C-8611-0042-B557-AF670E73237B}"/>
    <dgm:cxn modelId="{E303F501-EB1B-4A3E-A648-28FF209AD737}" type="presOf" srcId="{D6BAF8AD-D68B-BD47-9B42-2FFC4B63579C}" destId="{7A734143-7E62-9549-8184-522852EF1DB4}" srcOrd="1" destOrd="0" presId="urn:microsoft.com/office/officeart/2005/8/layout/venn2"/>
    <dgm:cxn modelId="{BF47710F-3CF1-4667-85CA-3AE33A01601F}" type="presOf" srcId="{8D493EAE-2365-084C-885C-73DAE8C13709}" destId="{10422239-35A4-984A-817C-3FB824F5D5CD}" srcOrd="0" destOrd="0" presId="urn:microsoft.com/office/officeart/2005/8/layout/venn2"/>
    <dgm:cxn modelId="{BD2B5DC7-F348-4FD3-B759-B2635E7A25D6}" type="presParOf" srcId="{1F84F206-32AA-8E4C-A386-AE51F94CED43}" destId="{9F01ACCF-4074-364A-9B92-58C1549E61EF}" srcOrd="0" destOrd="0" presId="urn:microsoft.com/office/officeart/2005/8/layout/venn2"/>
    <dgm:cxn modelId="{333BDE44-F74A-46FD-B337-1C4702E54B28}" type="presParOf" srcId="{9F01ACCF-4074-364A-9B92-58C1549E61EF}" destId="{D0AB9439-B917-A34F-B08B-F141CFBFF9A1}" srcOrd="0" destOrd="0" presId="urn:microsoft.com/office/officeart/2005/8/layout/venn2"/>
    <dgm:cxn modelId="{B03EBD43-F110-4FD7-8E20-72122E65D754}" type="presParOf" srcId="{9F01ACCF-4074-364A-9B92-58C1549E61EF}" destId="{7A734143-7E62-9549-8184-522852EF1DB4}" srcOrd="1" destOrd="0" presId="urn:microsoft.com/office/officeart/2005/8/layout/venn2"/>
    <dgm:cxn modelId="{9C010961-03E4-469C-B54B-B6E555B61F75}" type="presParOf" srcId="{1F84F206-32AA-8E4C-A386-AE51F94CED43}" destId="{D0AEFEB3-A345-3243-9AEB-B751F33FE11C}" srcOrd="1" destOrd="0" presId="urn:microsoft.com/office/officeart/2005/8/layout/venn2"/>
    <dgm:cxn modelId="{0CDD1C1A-1051-4175-A261-D8B42099F89C}" type="presParOf" srcId="{D0AEFEB3-A345-3243-9AEB-B751F33FE11C}" destId="{10422239-35A4-984A-817C-3FB824F5D5CD}" srcOrd="0" destOrd="0" presId="urn:microsoft.com/office/officeart/2005/8/layout/venn2"/>
    <dgm:cxn modelId="{E8A2C42E-D240-4803-BBEE-64B960F52DB0}" type="presParOf" srcId="{D0AEFEB3-A345-3243-9AEB-B751F33FE11C}" destId="{F8629673-6EDE-3B46-A27D-1392A44B89D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C8E046-78A5-409D-8EFD-A7F9A5644F40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34D787-8ACE-4EB8-9ADA-76322DA4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6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BFE062-D561-4E9F-AE91-76BA93D22265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6FF585-022A-4641-AF5F-F02CFF075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C915-27CC-4767-9550-513150B0AF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63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B58F0-76C7-4EB4-9683-F3B50E6C965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5CF5-F9B1-4D69-A9D5-FE1B087F0A2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EBA2-88FB-40EE-B243-B6F42100B8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84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B58F0-76C7-4EB4-9683-F3B50E6C965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B58F0-76C7-4EB4-9683-F3B50E6C965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C915-27CC-4767-9550-513150B0AF7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6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C915-27CC-4767-9550-513150B0AF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 </a:t>
            </a:r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AAE205-DF8F-4103-949D-53F121FBD2D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1B9D-FF38-4645-99DD-C3E639025E0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1553-5E4B-1148-B272-6D8B1A57B3E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C915-27CC-4767-9550-513150B0AF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6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4415790"/>
            <a:ext cx="5505450" cy="4493260"/>
          </a:xfrm>
        </p:spPr>
        <p:txBody>
          <a:bodyPr>
            <a:normAutofit fontScale="775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1553-5E4B-1148-B272-6D8B1A57B3E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893BFA-458C-4EDF-9980-5C8B127979D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5CF5-F9B1-4D69-A9D5-FE1B087F0A2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5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4EB-A265-4FAC-B88B-F1FB009F9BBD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4D38-1D76-438E-BCA1-08774AAAC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6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A5EA-F3BA-4F5F-B4BB-A233707EC6F1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786D-6773-4A1C-A2EE-A4E4A0C7B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3BD0-89F9-46E1-ADC1-529461A745A8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17F2-03F0-43DC-AFCB-14EC8E882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5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6281-9C95-4273-8B43-680F0DA33A68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CD9F0-28F5-4C62-A9BF-92BB2A48B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7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0" y="0"/>
            <a:ext cx="8382000" cy="1524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4413-36B1-4222-823B-D3FD69A6B4D3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B92A-DBA3-4F59-8C7E-99CBB39D4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8C90-9798-4E80-A954-753EE2EB66C5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C581-FA70-41ED-9CCA-4F1F137A8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8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3DD-AB2D-47B8-B302-C8711065DFC3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DAF3-2CD4-4867-953E-1C3138D29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B2C2A-7B50-4EE4-B7BC-07E8418C43A5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8120-BE2C-47C6-8118-AE3FDBBB6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2698-34E0-4303-BAD1-2A41C934F718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85C5-9B55-4C7C-9E6D-0BF188897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524000"/>
            <a:ext cx="1066800" cy="5334000"/>
          </a:xfrm>
          <a:prstGeom prst="rect">
            <a:avLst/>
          </a:prstGeom>
          <a:solidFill>
            <a:srgbClr val="3C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2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68A9-0D42-49DE-B2EA-84192D796B70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BF90-7CCC-4110-BE79-746E3274B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8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F443-F24E-4DB9-A294-C52A9EFC82D9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F98D-7095-49F0-893A-F2120F80F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3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6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76200"/>
            <a:ext cx="80772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726E2F3-6085-437A-A6DD-957CA8642D1C}" type="datetime1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Turning the Page: Refocusing Massachusetts for Reading Success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88ACA6-AB4D-4C78-A06E-FF49E718F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Content Placeholder 16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r="50000" b="15901"/>
          <a:stretch/>
        </p:blipFill>
        <p:spPr>
          <a:xfrm>
            <a:off x="-1" y="314990"/>
            <a:ext cx="609601" cy="1209010"/>
          </a:xfrm>
          <a:prstGeom prst="rect">
            <a:avLst/>
          </a:prstGeom>
        </p:spPr>
      </p:pic>
      <p:sp>
        <p:nvSpPr>
          <p:cNvPr id="9" name="Right Triangle 8"/>
          <p:cNvSpPr/>
          <p:nvPr userDrawn="1"/>
        </p:nvSpPr>
        <p:spPr>
          <a:xfrm>
            <a:off x="0" y="838200"/>
            <a:ext cx="768804" cy="685800"/>
          </a:xfrm>
          <a:prstGeom prst="rtTriangle">
            <a:avLst/>
          </a:prstGeom>
          <a:solidFill>
            <a:srgbClr val="4F81BD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rot="5400000">
            <a:off x="-1" y="0"/>
            <a:ext cx="838202" cy="838201"/>
          </a:xfrm>
          <a:prstGeom prst="rtTriangle">
            <a:avLst/>
          </a:prstGeom>
          <a:solidFill>
            <a:schemeClr val="tx1">
              <a:lumMod val="85000"/>
              <a:lumOff val="15000"/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diagramData" Target="../diagrams/data12.xml"/><Relationship Id="rId8" Type="http://schemas.openxmlformats.org/officeDocument/2006/relationships/diagramLayout" Target="../diagrams/layout12.xml"/><Relationship Id="rId9" Type="http://schemas.openxmlformats.org/officeDocument/2006/relationships/diagramQuickStyle" Target="../diagrams/quickStyle12.xml"/><Relationship Id="rId10" Type="http://schemas.openxmlformats.org/officeDocument/2006/relationships/diagramColors" Target="../diagrams/colors12.xml"/><Relationship Id="rId11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jpeg"/><Relationship Id="rId9" Type="http://schemas.openxmlformats.org/officeDocument/2006/relationships/hyperlink" Target="mailto:rdgstudy@gse.harvard.edu" TargetMode="External"/><Relationship Id="rId10" Type="http://schemas.openxmlformats.org/officeDocument/2006/relationships/hyperlink" Target="http://isites.harvard.edu/lesaux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1"/>
            <a:ext cx="9143999" cy="5714999"/>
          </a:xfrm>
          <a:prstGeom prst="rect">
            <a:avLst/>
          </a:prstGeom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3124200"/>
            <a:ext cx="3809998" cy="3429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/>
              <a:t>Nonie Lesaux, PhD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i="1" dirty="0" smtClean="0"/>
              <a:t>Early Literacy Summit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Phoenix, AZ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November 8, 2013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-19049"/>
            <a:ext cx="7543799" cy="1238250"/>
          </a:xfrm>
        </p:spPr>
        <p:txBody>
          <a:bodyPr/>
          <a:lstStyle/>
          <a:p>
            <a:r>
              <a:rPr lang="en-US" sz="4000" dirty="0" smtClean="0"/>
              <a:t>Building Early Literacy: </a:t>
            </a:r>
            <a:br>
              <a:rPr lang="en-US" sz="4000" dirty="0" smtClean="0"/>
            </a:br>
            <a:r>
              <a:rPr lang="en-US" sz="4000" dirty="0" smtClean="0"/>
              <a:t>The Opportunity and the Challenge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0" y="1295401"/>
            <a:ext cx="1295400" cy="5714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95400" cy="12954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95300" y="1295400"/>
            <a:ext cx="1714500" cy="2125640"/>
            <a:chOff x="990600" y="4762500"/>
            <a:chExt cx="1447799" cy="1860368"/>
          </a:xfrm>
        </p:grpSpPr>
        <p:sp>
          <p:nvSpPr>
            <p:cNvPr id="8" name="Rectangle 7"/>
            <p:cNvSpPr/>
            <p:nvPr/>
          </p:nvSpPr>
          <p:spPr>
            <a:xfrm rot="16200000">
              <a:off x="876300" y="4876800"/>
              <a:ext cx="1676400" cy="14477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400" b="1" cap="none" spc="0" dirty="0" smtClean="0">
                  <a:ln w="50800"/>
                  <a:solidFill>
                    <a:schemeClr val="bg1"/>
                  </a:solidFill>
                  <a:effectLst/>
                </a:rPr>
                <a:t>Language Diversity &amp; Literacy Development Research Group</a:t>
              </a:r>
              <a:endParaRPr lang="en-US" sz="1400" b="1" cap="none" spc="0" dirty="0">
                <a:ln w="50800"/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66903" y="6315091"/>
              <a:ext cx="5854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C0504D"/>
                  </a:solidFill>
                </a:rPr>
                <a:t>HGSE</a:t>
              </a:r>
              <a:endParaRPr lang="en-US" sz="1400" b="1" dirty="0">
                <a:solidFill>
                  <a:srgbClr val="C0504D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7" b="89667" l="5058" r="95231">
                        <a14:foregroundMark x1="41908" y1="46760" x2="41908" y2="46760"/>
                        <a14:foregroundMark x1="58092" y1="47636" x2="58092" y2="47636"/>
                        <a14:foregroundMark x1="53613" y1="45534" x2="53613" y2="45534"/>
                        <a14:foregroundMark x1="51879" y1="42032" x2="51879" y2="42032"/>
                        <a14:foregroundMark x1="54480" y1="39755" x2="54480" y2="39755"/>
                        <a14:foregroundMark x1="59682" y1="39755" x2="59682" y2="39755"/>
                        <a14:foregroundMark x1="61994" y1="46760" x2="61994" y2="46760"/>
                        <a14:foregroundMark x1="59682" y1="28021" x2="59682" y2="28021"/>
                        <a14:foregroundMark x1="61272" y1="31524" x2="61272" y2="31524"/>
                        <a14:foregroundMark x1="58382" y1="31874" x2="58382" y2="31874"/>
                        <a14:foregroundMark x1="58671" y1="30648" x2="58671" y2="30648"/>
                        <a14:foregroundMark x1="57803" y1="29947" x2="57803" y2="29947"/>
                        <a14:foregroundMark x1="57803" y1="28722" x2="57803" y2="28722"/>
                        <a14:foregroundMark x1="59104" y1="28722" x2="59104" y2="28722"/>
                        <a14:foregroundMark x1="60694" y1="28371" x2="60694" y2="28371"/>
                        <a14:foregroundMark x1="60694" y1="28371" x2="60694" y2="28371"/>
                        <a14:foregroundMark x1="52890" y1="29597" x2="52890" y2="29597"/>
                        <a14:foregroundMark x1="50578" y1="29597" x2="50578" y2="29597"/>
                        <a14:foregroundMark x1="48121" y1="29597" x2="48121" y2="29597"/>
                        <a14:foregroundMark x1="46098" y1="38529" x2="46098" y2="38529"/>
                        <a14:foregroundMark x1="46821" y1="40105" x2="46821" y2="40105"/>
                        <a14:foregroundMark x1="50000" y1="43958" x2="50000" y2="43958"/>
                        <a14:foregroundMark x1="52601" y1="45184" x2="52601" y2="45184"/>
                        <a14:foregroundMark x1="55202" y1="47986" x2="55202" y2="47986"/>
                        <a14:foregroundMark x1="48121" y1="54991" x2="48121" y2="54991"/>
                        <a14:foregroundMark x1="46098" y1="55342" x2="46098" y2="55342"/>
                        <a14:foregroundMark x1="47399" y1="53765" x2="47399" y2="53765"/>
                        <a14:foregroundMark x1="45520" y1="52715" x2="45520" y2="52715"/>
                        <a14:foregroundMark x1="55491" y1="49912" x2="55491" y2="49912"/>
                        <a14:foregroundMark x1="59393" y1="51489" x2="59393" y2="51489"/>
                        <a14:foregroundMark x1="57370" y1="53765" x2="57370" y2="53765"/>
                        <a14:foregroundMark x1="60405" y1="52189" x2="60405" y2="52189"/>
                        <a14:foregroundMark x1="39595" y1="29597" x2="39595" y2="29597"/>
                        <a14:foregroundMark x1="39595" y1="29597" x2="39595" y2="29597"/>
                        <a14:foregroundMark x1="39595" y1="29597" x2="39595" y2="29597"/>
                        <a14:foregroundMark x1="41618" y1="37303" x2="41618" y2="37303"/>
                        <a14:foregroundMark x1="54913" y1="38879" x2="54913" y2="38879"/>
                        <a14:foregroundMark x1="63006" y1="38879" x2="63006" y2="38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24" t="17359" r="28324" b="27356"/>
          <a:stretch/>
        </p:blipFill>
        <p:spPr>
          <a:xfrm>
            <a:off x="479801" y="1536408"/>
            <a:ext cx="1653799" cy="17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8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atacenter.kidscount.org/image/generate?url=http%3A//datacenter.kidscount.org/data/Line/5116-4th-grade-reading-achievement-levels%3Floc%3D4%26loct%3D2%26clean%3Dtrue%26isForImage%3Dtrue%232/4/false/867%2C38%2C18%2C16%2C14%2C13/asc/1185/11560&amp;width=715&amp;height=-1&amp;vizContainerId=chart_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02697"/>
            <a:ext cx="6810375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5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atacenter.kidscount.org/image/generate?url=http%3A//datacenter.kidscount.org/data/Bar/5125-4th-graders-who-scored-below-proficient-reading-level-by-family-income%3Floc%3D4%26loct%3D2%26clean%3Dtrue%26isForImage%3Dtrue%232/4/false/867/1171%2C1172/11558&amp;width=715&amp;height=-1&amp;vizContainerId=chart_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810375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1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datacenter.kidscount.org/image/generate?url=http%3A//datacenter.kidscount.org/data/Bar/5197-4th-graders-who-scored-below-proficient-reading-by-english-language-learner-status%3Floc%3D4%26loct%3D2%26clean%3Dtrue%26isForImage%3Dtrue%232/4/false/867/1320%2C1321/11681&amp;width=715&amp;height=-1&amp;vizContainerId=chart_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810375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5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1371600"/>
            <a:ext cx="6096000" cy="51054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Demographics of Reading Difficulties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2133600"/>
            <a:ext cx="3505200" cy="3581400"/>
          </a:xfrm>
          <a:prstGeom prst="ellips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Linguistic </a:t>
            </a:r>
            <a:r>
              <a:rPr lang="en-US" sz="2800" dirty="0" smtClean="0">
                <a:solidFill>
                  <a:schemeClr val="bg1"/>
                </a:solidFill>
              </a:rPr>
              <a:t>Diversity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2133600"/>
            <a:ext cx="3505200" cy="3581400"/>
          </a:xfrm>
          <a:prstGeom prst="ellipse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  Growing </a:t>
            </a:r>
            <a:r>
              <a:rPr lang="en-US" sz="2800" dirty="0">
                <a:solidFill>
                  <a:schemeClr val="bg1"/>
                </a:solidFill>
              </a:rPr>
              <a:t>up </a:t>
            </a:r>
            <a:r>
              <a:rPr lang="en-US" sz="2800" dirty="0" smtClean="0">
                <a:solidFill>
                  <a:schemeClr val="bg1"/>
                </a:solidFill>
              </a:rPr>
              <a:t>in Poverty</a:t>
            </a:r>
          </a:p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-acute &amp; chronic stressors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-emotional &amp; social challenges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-non-academic language environments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-health &amp; safety issues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410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Under-resourced, segregated schools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12192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Limited opportunities to develop advanced literacy skills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7900" y="2676436"/>
            <a:ext cx="2895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Carnegie Corporation of New York, 2009;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Murnane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 &amp; Levy, 1996, 2004; Symonds, Schwartz, &amp;  Ferguson,  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7900" y="344265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High rates of special education placement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4598313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bg1">
                    <a:lumMod val="75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Hehir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, 2002; National Research Council, 2002; Samson &amp;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Lesaux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Gill Sans" charset="0"/>
                <a:sym typeface="Gill Sans" charset="0"/>
              </a:rPr>
              <a:t>, 2009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7900" y="512749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High dropout rates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5800636"/>
            <a:ext cx="2057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Fry, 2010; Bloom &amp; Haskins, 2010; Symonds, Schwartz, &amp;  Ferguson,  2011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3505200"/>
            <a:ext cx="243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-enters educational settings</a:t>
            </a:r>
          </a:p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w/ limited primary language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-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cognitive advantages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-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heightened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meta-     linguistic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awareness</a:t>
            </a:r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Goals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>
              <a:solidFill>
                <a:schemeClr val="bg1"/>
              </a:solidFill>
            </a:endParaRPr>
          </a:p>
          <a:p>
            <a:pPr lvl="1"/>
            <a:endParaRPr lang="en-US" smtClean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914400" y="1600200"/>
            <a:ext cx="2378075" cy="502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lt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lt1"/>
                </a:solidFill>
                <a:latin typeface="+mn-lt"/>
                <a:ea typeface="+mn-ea"/>
              </a:rPr>
              <a:t>Capitalize on our attributes &amp; resources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429000" y="1600200"/>
            <a:ext cx="2378075" cy="502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Calibri" charset="0"/>
            </a:endParaRPr>
          </a:p>
          <a:p>
            <a:pPr algn="ctr">
              <a:defRPr/>
            </a:pPr>
            <a:endParaRPr lang="en-US" sz="2400" b="1">
              <a:solidFill>
                <a:srgbClr val="FFFFFF"/>
              </a:solidFill>
              <a:latin typeface="Calibri" charset="0"/>
            </a:endParaRPr>
          </a:p>
          <a:p>
            <a:pPr algn="ctr">
              <a:defRPr/>
            </a:pPr>
            <a:r>
              <a:rPr lang="en-US" sz="2400" b="1">
                <a:solidFill>
                  <a:srgbClr val="FFFFFF"/>
                </a:solidFill>
                <a:latin typeface="Calibri" charset="0"/>
              </a:rPr>
              <a:t>Elevate the bar for children at every reading level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943600" y="1600200"/>
            <a:ext cx="2378075" cy="502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FFFFFF"/>
              </a:solidFill>
              <a:latin typeface="Calibri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FFFFFF"/>
              </a:solidFill>
              <a:latin typeface="Calibri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Calibri" charset="0"/>
              </a:rPr>
              <a:t>Increase individual &amp; societal prosperity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1371600" y="2286000"/>
            <a:ext cx="6477000" cy="1219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/>
              <a:t>Improving Reading in AZ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m880\AppData\Local\Microsoft\Windows\Temporary Internet Files\Content.IE5\8FTFE2T6\MP9003855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98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406900"/>
            <a:ext cx="3733800" cy="1362075"/>
          </a:xfrm>
        </p:spPr>
        <p:txBody>
          <a:bodyPr/>
          <a:lstStyle/>
          <a:p>
            <a:r>
              <a:rPr lang="en-US" dirty="0" smtClean="0"/>
              <a:t>Early </a:t>
            </a:r>
            <a:br>
              <a:rPr lang="en-US" dirty="0" smtClean="0"/>
            </a:br>
            <a:r>
              <a:rPr lang="en-US" dirty="0" err="1" smtClean="0"/>
              <a:t>LIteracy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2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981200"/>
            <a:ext cx="3581400" cy="32932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High-Speed Trains</a:t>
            </a:r>
            <a:endParaRPr lang="en-US" sz="1600" b="1" dirty="0"/>
          </a:p>
          <a:p>
            <a:r>
              <a:rPr lang="en-US" sz="1600" dirty="0" smtClean="0"/>
              <a:t>A type of high-speed train was first introduced in Japan about forty years ago. The train is low to the ground, and its nose looks somewhat like the nose of a jet. These trains provided the first passenger service that moved at a speed of one hundred miles per hour. Today, they are even faster, traveling at speeds of almost two hundred miles per hour.  There are many reasons that high-speed trains are popular. </a:t>
            </a:r>
            <a:endParaRPr lang="en-US" sz="1600"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381000" y="1330404"/>
            <a:ext cx="1585913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ja-JP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-128"/>
                <a:sym typeface="Gill Sans" charset="0"/>
              </a:rPr>
              <a:t>“</a:t>
            </a:r>
            <a:r>
              <a:rPr lang="en-US" altLang="ja-JP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-</a:t>
            </a:r>
            <a:r>
              <a:rPr lang="en-US" altLang="ja-JP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igh</a:t>
            </a:r>
            <a:r>
              <a:rPr lang="en-US" altLang="ja-JP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 family</a:t>
            </a:r>
            <a:r>
              <a:rPr lang="ja-JP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charset="-128"/>
                <a:sym typeface="Gill Sans" charset="0"/>
              </a:rPr>
              <a:t>”</a:t>
            </a:r>
            <a:endParaRPr lang="en-US" altLang="ja-JP" b="1" dirty="0">
              <a:solidFill>
                <a:schemeClr val="accent2">
                  <a:lumMod val="60000"/>
                  <a:lumOff val="40000"/>
                </a:schemeClr>
              </a:solidFill>
              <a:latin typeface="Gill Sans" charset="0"/>
              <a:ea typeface="ＭＳ Ｐゴシック" charset="-128"/>
              <a:sym typeface="Gill Sans" charset="0"/>
            </a:endParaRPr>
          </a:p>
          <a:p>
            <a:pPr algn="l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h</a:t>
            </a: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igh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Gill Sans" charset="0"/>
              <a:ea typeface="ＭＳ Ｐゴシック" charset="-128"/>
              <a:sym typeface="Gill Sans" charset="0"/>
            </a:endParaRPr>
          </a:p>
          <a:p>
            <a:pPr algn="l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s</a:t>
            </a: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igh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Gill Sans" charset="0"/>
              <a:ea typeface="ＭＳ Ｐゴシック" charset="-128"/>
              <a:sym typeface="Gill Sans" charset="0"/>
            </a:endParaRPr>
          </a:p>
          <a:p>
            <a:pPr algn="l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th</a:t>
            </a: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igh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6248400" y="1143000"/>
            <a:ext cx="2260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115+ words correct per minute (grade 5)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152775" y="1046202"/>
            <a:ext cx="1962076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4 sounds, 1 word:</a:t>
            </a:r>
          </a:p>
          <a:p>
            <a:pPr algn="l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/s/ /p/ /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ee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/ /d/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5791200" y="2362200"/>
            <a:ext cx="3065463" cy="2490787"/>
            <a:chOff x="0" y="0"/>
            <a:chExt cx="1930" cy="1569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37438">
              <a:off x="53" y="60"/>
              <a:ext cx="1824" cy="1448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  <a:miter lim="800000"/>
              <a:headEnd/>
              <a:tailEnd/>
            </a:ln>
          </p:spPr>
        </p:pic>
        <p:pic>
          <p:nvPicPr>
            <p:cNvPr id="11" name="Picture 1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37438">
              <a:off x="29" y="36"/>
              <a:ext cx="1872" cy="1496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  <a:miter lim="800000"/>
              <a:headEnd/>
              <a:tailEnd/>
            </a:ln>
          </p:spPr>
        </p:pic>
      </p:grpSp>
      <p:sp>
        <p:nvSpPr>
          <p:cNvPr id="12" name="Rectangle 17"/>
          <p:cNvSpPr>
            <a:spLocks/>
          </p:cNvSpPr>
          <p:nvPr/>
        </p:nvSpPr>
        <p:spPr bwMode="auto">
          <a:xfrm>
            <a:off x="2819400" y="5715000"/>
            <a:ext cx="21590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Understanding of language</a:t>
            </a:r>
          </a:p>
        </p:txBody>
      </p:sp>
      <p:sp>
        <p:nvSpPr>
          <p:cNvPr id="13" name="Rectangle 18"/>
          <p:cNvSpPr>
            <a:spLocks/>
          </p:cNvSpPr>
          <p:nvPr/>
        </p:nvSpPr>
        <p:spPr bwMode="auto">
          <a:xfrm>
            <a:off x="457200" y="3276600"/>
            <a:ext cx="14605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Cognitive strategies</a:t>
            </a:r>
          </a:p>
        </p:txBody>
      </p:sp>
      <p:sp>
        <p:nvSpPr>
          <p:cNvPr id="14" name="Rectangle 19"/>
          <p:cNvSpPr>
            <a:spLocks/>
          </p:cNvSpPr>
          <p:nvPr/>
        </p:nvSpPr>
        <p:spPr bwMode="auto">
          <a:xfrm>
            <a:off x="5334000" y="5486400"/>
            <a:ext cx="2260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Relevant background knowledge</a:t>
            </a:r>
          </a:p>
        </p:txBody>
      </p:sp>
      <p:sp>
        <p:nvSpPr>
          <p:cNvPr id="15" name="Rectangle 20"/>
          <p:cNvSpPr>
            <a:spLocks/>
          </p:cNvSpPr>
          <p:nvPr/>
        </p:nvSpPr>
        <p:spPr bwMode="auto">
          <a:xfrm>
            <a:off x="304800" y="5257800"/>
            <a:ext cx="19177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Interest and motivation</a:t>
            </a:r>
          </a:p>
        </p:txBody>
      </p:sp>
      <p:sp>
        <p:nvSpPr>
          <p:cNvPr id="16" name="Rectangle 22"/>
          <p:cNvSpPr>
            <a:spLocks/>
          </p:cNvSpPr>
          <p:nvPr/>
        </p:nvSpPr>
        <p:spPr bwMode="auto">
          <a:xfrm>
            <a:off x="6553200" y="5029200"/>
            <a:ext cx="18034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Vocabulary</a:t>
            </a:r>
          </a:p>
        </p:txBody>
      </p:sp>
      <p:sp>
        <p:nvSpPr>
          <p:cNvPr id="23" name="Rectangle 8"/>
          <p:cNvSpPr>
            <a:spLocks/>
          </p:cNvSpPr>
          <p:nvPr/>
        </p:nvSpPr>
        <p:spPr bwMode="auto">
          <a:xfrm>
            <a:off x="381000" y="2667000"/>
            <a:ext cx="7620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/H/</a:t>
            </a:r>
          </a:p>
        </p:txBody>
      </p:sp>
      <p:sp>
        <p:nvSpPr>
          <p:cNvPr id="17" name="Oval 16"/>
          <p:cNvSpPr/>
          <p:nvPr/>
        </p:nvSpPr>
        <p:spPr>
          <a:xfrm>
            <a:off x="2895600" y="1905000"/>
            <a:ext cx="762000" cy="457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05200" y="2209800"/>
            <a:ext cx="762000" cy="457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62400" y="3352800"/>
            <a:ext cx="762000" cy="457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>
                <a:solidFill>
                  <a:schemeClr val="bg1"/>
                </a:solidFill>
              </a:rPr>
              <a:t>What is Reading?</a:t>
            </a:r>
            <a:endParaRPr lang="en-US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23" grpId="0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600200"/>
            <a:ext cx="3581400" cy="35394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High-Speed Trains</a:t>
            </a:r>
          </a:p>
          <a:p>
            <a:endParaRPr lang="en-US" sz="1600" dirty="0"/>
          </a:p>
          <a:p>
            <a:r>
              <a:rPr lang="en-US" sz="1600" dirty="0" smtClean="0"/>
              <a:t>A type of high-speed train was first introduced in Japan about forty years ago. The train is low to the ground, and its nose looks somewhat like the nose of a jet. These trains provided the first passenger service that moved at a speed of one hundred miles per hour. Today, they are even faster, traveling at speeds of almost two hundred miles per hour.  There are many reasons that high-speed trains are popular. </a:t>
            </a:r>
            <a:endParaRPr lang="en-US" sz="1600" dirty="0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565944" y="2362200"/>
            <a:ext cx="1585913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ja-JP" altLang="en-US" b="1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ea typeface="ＭＳ Ｐゴシック" charset="-128"/>
                <a:sym typeface="Gill Sans" charset="0"/>
              </a:rPr>
              <a:t>“</a:t>
            </a:r>
            <a:r>
              <a:rPr lang="en-US" altLang="ja-JP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-</a:t>
            </a:r>
            <a:r>
              <a:rPr lang="en-US" altLang="ja-JP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igh</a:t>
            </a:r>
            <a:r>
              <a:rPr lang="en-US" altLang="ja-JP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 family</a:t>
            </a:r>
            <a:r>
              <a:rPr lang="ja-JP" altLang="en-US" b="1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ea typeface="ＭＳ Ｐゴシック" charset="-128"/>
                <a:sym typeface="Gill Sans" charset="0"/>
              </a:rPr>
              <a:t>”</a:t>
            </a:r>
            <a:endParaRPr lang="en-US" altLang="ja-JP" b="1" dirty="0">
              <a:solidFill>
                <a:schemeClr val="accent2">
                  <a:lumMod val="40000"/>
                  <a:lumOff val="60000"/>
                </a:schemeClr>
              </a:solidFill>
              <a:latin typeface="Gill Sans" charset="0"/>
              <a:ea typeface="ＭＳ Ｐゴシック" charset="-128"/>
              <a:sym typeface="Gill Sans" charset="0"/>
            </a:endParaRPr>
          </a:p>
          <a:p>
            <a:pPr algn="l"/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h</a:t>
            </a:r>
            <a:r>
              <a:rPr lang="en-US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igh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Gill Sans" charset="0"/>
              <a:ea typeface="ＭＳ Ｐゴシック" charset="-128"/>
              <a:sym typeface="Gill Sans" charset="0"/>
            </a:endParaRPr>
          </a:p>
          <a:p>
            <a:pPr algn="l"/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s</a:t>
            </a:r>
            <a:r>
              <a:rPr lang="en-US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igh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latin typeface="Gill Sans" charset="0"/>
              <a:ea typeface="ＭＳ Ｐゴシック" charset="-128"/>
              <a:sym typeface="Gill Sans" charset="0"/>
            </a:endParaRPr>
          </a:p>
          <a:p>
            <a:pPr algn="l"/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th</a:t>
            </a:r>
            <a:r>
              <a:rPr lang="en-US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igh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0" y="4724400"/>
            <a:ext cx="2260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115+ words correct per minute (grade 5)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77862" y="3886200"/>
            <a:ext cx="1962076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4 sounds, 1 word:</a:t>
            </a:r>
          </a:p>
          <a:p>
            <a:pPr algn="l"/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/s/ /p/ /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ee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/ /d/</a:t>
            </a:r>
          </a:p>
        </p:txBody>
      </p:sp>
      <p:sp>
        <p:nvSpPr>
          <p:cNvPr id="12" name="Rectangle 17"/>
          <p:cNvSpPr>
            <a:spLocks/>
          </p:cNvSpPr>
          <p:nvPr/>
        </p:nvSpPr>
        <p:spPr bwMode="auto">
          <a:xfrm>
            <a:off x="6489700" y="4495800"/>
            <a:ext cx="21590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Understanding of language</a:t>
            </a:r>
          </a:p>
        </p:txBody>
      </p:sp>
      <p:sp>
        <p:nvSpPr>
          <p:cNvPr id="13" name="Rectangle 18"/>
          <p:cNvSpPr>
            <a:spLocks/>
          </p:cNvSpPr>
          <p:nvPr/>
        </p:nvSpPr>
        <p:spPr bwMode="auto">
          <a:xfrm>
            <a:off x="6838950" y="2286000"/>
            <a:ext cx="14605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Cognitive strategies</a:t>
            </a:r>
          </a:p>
        </p:txBody>
      </p:sp>
      <p:sp>
        <p:nvSpPr>
          <p:cNvPr id="14" name="Rectangle 19"/>
          <p:cNvSpPr>
            <a:spLocks/>
          </p:cNvSpPr>
          <p:nvPr/>
        </p:nvSpPr>
        <p:spPr bwMode="auto">
          <a:xfrm>
            <a:off x="6438900" y="3276600"/>
            <a:ext cx="2260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Relevant background knowledge</a:t>
            </a:r>
          </a:p>
        </p:txBody>
      </p:sp>
      <p:sp>
        <p:nvSpPr>
          <p:cNvPr id="15" name="Rectangle 20"/>
          <p:cNvSpPr>
            <a:spLocks/>
          </p:cNvSpPr>
          <p:nvPr/>
        </p:nvSpPr>
        <p:spPr bwMode="auto">
          <a:xfrm>
            <a:off x="6610350" y="5257800"/>
            <a:ext cx="19177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Interest and motivation</a:t>
            </a:r>
          </a:p>
        </p:txBody>
      </p:sp>
      <p:sp>
        <p:nvSpPr>
          <p:cNvPr id="16" name="Rectangle 22"/>
          <p:cNvSpPr>
            <a:spLocks/>
          </p:cNvSpPr>
          <p:nvPr/>
        </p:nvSpPr>
        <p:spPr bwMode="auto">
          <a:xfrm>
            <a:off x="6667500" y="1524000"/>
            <a:ext cx="18034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Vocabulary</a:t>
            </a:r>
          </a:p>
        </p:txBody>
      </p:sp>
      <p:sp>
        <p:nvSpPr>
          <p:cNvPr id="23" name="Rectangle 8"/>
          <p:cNvSpPr>
            <a:spLocks/>
          </p:cNvSpPr>
          <p:nvPr/>
        </p:nvSpPr>
        <p:spPr bwMode="auto">
          <a:xfrm>
            <a:off x="977900" y="1676400"/>
            <a:ext cx="7620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Gill Sans" charset="0"/>
                <a:ea typeface="ＭＳ Ｐゴシック" charset="-128"/>
                <a:sym typeface="Gill Sans" charset="0"/>
              </a:rPr>
              <a:t>/H/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Two Different </a:t>
            </a:r>
            <a:r>
              <a:rPr lang="en-US" sz="3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roblem </a:t>
            </a:r>
            <a:r>
              <a:rPr lang="en-US" sz="3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paces</a:t>
            </a:r>
            <a:endParaRPr kumimoji="0" lang="en-US" sz="35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953869"/>
            <a:ext cx="22098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Skills-Based Competencies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1143000"/>
            <a:ext cx="25908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Knowledge-based Competencies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 rot="16200000">
            <a:off x="-1004887" y="3000375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Percentile Rank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62000" y="6334125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             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Age 4.5                                                                Age 8                                     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   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Age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14	         Age 14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      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18283"/>
              </p:ext>
            </p:extLst>
          </p:nvPr>
        </p:nvGraphicFramePr>
        <p:xfrm>
          <a:off x="304800" y="457200"/>
          <a:ext cx="8658225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62000" y="6324600"/>
            <a:ext cx="8001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14400" y="1224409"/>
            <a:ext cx="4655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National Rate 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of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Growth_Word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Reading: 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135 W-score Points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Sample Rate 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of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Growth:   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145 W-score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Points</a:t>
            </a:r>
            <a:endParaRPr lang="en-US" sz="1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188916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National Rate of </a:t>
            </a:r>
            <a:r>
              <a:rPr lang="en-US" sz="1400" dirty="0" err="1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Growth_Vocabulary</a:t>
            </a:r>
            <a:r>
              <a:rPr lang="en-US" sz="14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: 45 W-score Points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Sample Rate of Growth:   60 W-score Points</a:t>
            </a:r>
            <a:endParaRPr lang="en-US" sz="1400" dirty="0">
              <a:solidFill>
                <a:srgbClr val="FFFF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2206" y="6550223"/>
            <a:ext cx="2661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Mancilla-Martinez &amp; Lesaux, 2011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-10418"/>
            <a:ext cx="7924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Skills-Based vs. Knowledge-Based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Literacy Competencies: A Pervasive Gap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Up-Down Arrow 1"/>
          <p:cNvSpPr/>
          <p:nvPr/>
        </p:nvSpPr>
        <p:spPr>
          <a:xfrm>
            <a:off x="7391400" y="3505200"/>
            <a:ext cx="484632" cy="121615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2585796"/>
            <a:ext cx="6071899" cy="3298431"/>
          </a:xfrm>
          <a:prstGeom prst="rect">
            <a:avLst/>
          </a:prstGeom>
          <a:solidFill>
            <a:srgbClr val="3C6C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3048000"/>
            <a:ext cx="219392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+mj-lt"/>
                <a:cs typeface="Times New Roman" pitchFamily="18" charset="0"/>
              </a:rPr>
              <a:t>National Average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850" y="2389187"/>
            <a:ext cx="1835150" cy="430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Word 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5132387"/>
            <a:ext cx="2192338" cy="430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Word Knowledge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429000"/>
            <a:ext cx="80772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73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133600" y="2971800"/>
            <a:ext cx="4953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826556"/>
              </p:ext>
            </p:extLst>
          </p:nvPr>
        </p:nvGraphicFramePr>
        <p:xfrm>
          <a:off x="-304800" y="1371600"/>
          <a:ext cx="9448800" cy="553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86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Skills-Based vs. Knowledge-Based</a:t>
            </a:r>
            <a:br>
              <a:rPr lang="en-US" dirty="0"/>
            </a:br>
            <a:r>
              <a:rPr lang="en-US" dirty="0"/>
              <a:t>Literacy Competencies: A Pervasive Gap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400800" y="6412468"/>
            <a:ext cx="2474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(Lesaux &amp; </a:t>
            </a:r>
            <a:r>
              <a:rPr lang="en-US" dirty="0" err="1" smtClean="0">
                <a:solidFill>
                  <a:prstClr val="black"/>
                </a:solidFill>
                <a:latin typeface="+mj-lt"/>
              </a:rPr>
              <a:t>Kieffer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, 2010) 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286000" y="2819400"/>
            <a:ext cx="1291384" cy="381000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Average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0017260">
            <a:off x="1347943" y="5261490"/>
            <a:ext cx="188311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Reading Comprehension</a:t>
            </a:r>
            <a:endParaRPr lang="en-US" dirty="0">
              <a:ln w="12700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 rot="20017260">
            <a:off x="2575491" y="5393550"/>
            <a:ext cx="1713535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Vocabulary</a:t>
            </a:r>
            <a:endParaRPr lang="en-US" dirty="0">
              <a:ln w="12700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 rot="20017260">
            <a:off x="3830024" y="5086606"/>
            <a:ext cx="1289805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Word Reading Accuracy</a:t>
            </a:r>
            <a:endParaRPr lang="en-US" dirty="0">
              <a:ln w="12700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 rot="20017260">
            <a:off x="4853500" y="5076916"/>
            <a:ext cx="146019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Word Reading Automaticity</a:t>
            </a:r>
            <a:endParaRPr lang="en-US" dirty="0">
              <a:ln w="12700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 rot="20017260">
            <a:off x="6023506" y="5096462"/>
            <a:ext cx="1548175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Passage Reading Fluency</a:t>
            </a:r>
            <a:endParaRPr lang="en-US" dirty="0">
              <a:ln w="12700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10000" y="2438400"/>
            <a:ext cx="6096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85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Meet Nathan &amp; Shelby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" b="25293"/>
          <a:stretch/>
        </p:blipFill>
        <p:spPr>
          <a:xfrm>
            <a:off x="435173" y="1676400"/>
            <a:ext cx="3908227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2515"/>
            <a:ext cx="4038600" cy="4433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002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Different Problem Spaces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15109"/>
              </p:ext>
            </p:extLst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081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does this mean for our learners?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" b="25293"/>
          <a:stretch/>
        </p:blipFill>
        <p:spPr>
          <a:xfrm>
            <a:off x="435173" y="1676400"/>
            <a:ext cx="3908227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2515"/>
            <a:ext cx="4038600" cy="4433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493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Lesson #1: The Key Link Between Reading &amp; Language  Development</a:t>
            </a:r>
          </a:p>
        </p:txBody>
      </p:sp>
      <p:sp>
        <p:nvSpPr>
          <p:cNvPr id="12291" name="TextBox 19"/>
          <p:cNvSpPr txBox="1">
            <a:spLocks noChangeArrowheads="1"/>
          </p:cNvSpPr>
          <p:nvPr/>
        </p:nvSpPr>
        <p:spPr bwMode="auto">
          <a:xfrm>
            <a:off x="0" y="3987800"/>
            <a:ext cx="1371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Imitates Speech</a:t>
            </a: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Vocalize feelings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(cry, giggle)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152400" y="2692400"/>
            <a:ext cx="8839200" cy="1447800"/>
          </a:xfrm>
          <a:prstGeom prst="rightArrow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200" y="3200402"/>
            <a:ext cx="10214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3C6C8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Infant</a:t>
            </a:r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3C6C8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86000" y="3911600"/>
            <a:ext cx="1219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Looks through a book and retells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the story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95800" y="3911600"/>
            <a:ext cx="1676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Reads simple books</a:t>
            </a: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Asks questions when listening to stories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24700" y="3987800"/>
            <a:ext cx="1676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Reads independently and talks about what he reads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296" name="TextBox 38"/>
          <p:cNvSpPr txBox="1">
            <a:spLocks noChangeArrowheads="1"/>
          </p:cNvSpPr>
          <p:nvPr/>
        </p:nvSpPr>
        <p:spPr bwMode="auto">
          <a:xfrm>
            <a:off x="1371600" y="1930400"/>
            <a:ext cx="1295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Has 250-350 words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297" name="TextBox 39"/>
          <p:cNvSpPr txBox="1">
            <a:spLocks noChangeArrowheads="1"/>
          </p:cNvSpPr>
          <p:nvPr/>
        </p:nvSpPr>
        <p:spPr bwMode="auto">
          <a:xfrm>
            <a:off x="3962400" y="1701800"/>
            <a:ext cx="1676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Has 3000-5000 words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298" name="TextBox 40"/>
          <p:cNvSpPr txBox="1">
            <a:spLocks noChangeArrowheads="1"/>
          </p:cNvSpPr>
          <p:nvPr/>
        </p:nvSpPr>
        <p:spPr bwMode="auto">
          <a:xfrm>
            <a:off x="6934200" y="1930400"/>
            <a:ext cx="2057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Now learning 3,000 words/year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455601" y="3200401"/>
            <a:ext cx="19639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3C6C8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Preschooler</a:t>
            </a:r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3C6C8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19200" y="3212814"/>
            <a:ext cx="12887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3C6C8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Toddler</a:t>
            </a:r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3C6C8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258318" y="3212814"/>
            <a:ext cx="15808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3C6C8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2</a:t>
            </a:r>
            <a:r>
              <a:rPr lang="en-US" sz="2400" b="1" baseline="30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3C6C8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nd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3C6C8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Grade</a:t>
            </a:r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3C6C8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376745" y="3200400"/>
            <a:ext cx="2731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3C6C8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Early Elementary</a:t>
            </a:r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3C6C8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9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47800" y="1600200"/>
            <a:ext cx="6019800" cy="5181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800" dirty="0" smtClean="0"/>
              <a:t>Lesson #2: Thinking Past “Proficiency”</a:t>
            </a:r>
            <a:endParaRPr lang="en-US" sz="3800" dirty="0"/>
          </a:p>
        </p:txBody>
      </p:sp>
      <p:sp>
        <p:nvSpPr>
          <p:cNvPr id="6" name="Oval 5"/>
          <p:cNvSpPr/>
          <p:nvPr/>
        </p:nvSpPr>
        <p:spPr>
          <a:xfrm>
            <a:off x="2438400" y="2514600"/>
            <a:ext cx="3962400" cy="396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4897" y="2057400"/>
            <a:ext cx="5073377" cy="35052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800" dirty="0">
                <a:latin typeface="+mj-lt"/>
                <a:ea typeface="ＭＳ Ｐゴシック" pitchFamily="-32" charset="-128"/>
              </a:rPr>
              <a:t>Oral </a:t>
            </a:r>
            <a:r>
              <a:rPr lang="en-US" sz="3800" dirty="0" smtClean="0">
                <a:latin typeface="+mj-lt"/>
                <a:ea typeface="ＭＳ Ｐゴシック" pitchFamily="-32" charset="-128"/>
              </a:rPr>
              <a:t>&amp; Written Language</a:t>
            </a:r>
            <a:endParaRPr lang="en-US" sz="3800" dirty="0">
              <a:latin typeface="+mj-lt"/>
              <a:ea typeface="ＭＳ Ｐゴシック" pitchFamily="-32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3904" y="4038600"/>
            <a:ext cx="3211392" cy="707886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dirty="0">
                <a:latin typeface="+mn-lt"/>
                <a:ea typeface="ＭＳ Ｐゴシック" pitchFamily="-32" charset="-128"/>
              </a:rPr>
              <a:t>Complex Ideas</a:t>
            </a:r>
          </a:p>
        </p:txBody>
      </p:sp>
    </p:spTree>
    <p:extLst>
      <p:ext uri="{BB962C8B-B14F-4D97-AF65-F5344CB8AC3E}">
        <p14:creationId xmlns:p14="http://schemas.microsoft.com/office/powerpoint/2010/main" val="22079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729822"/>
              </p:ext>
            </p:extLst>
          </p:nvPr>
        </p:nvGraphicFramePr>
        <p:xfrm>
          <a:off x="533400" y="457200"/>
          <a:ext cx="8534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743200" y="2276856"/>
            <a:ext cx="3736796" cy="3666744"/>
          </a:xfrm>
          <a:prstGeom prst="ellipse">
            <a:avLst/>
          </a:prstGeom>
          <a:solidFill>
            <a:srgbClr val="DBEEF4"/>
          </a:solidFill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1524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Lesson #3: It Takes Strong,</a:t>
            </a:r>
            <a:r>
              <a:rPr kumimoji="0" lang="en-US" sz="38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0" i="0" u="none" strike="noStrike" kern="1200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Supportive Interactions</a:t>
            </a:r>
            <a:r>
              <a:rPr kumimoji="0" lang="en-US" sz="38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 Across Contexts</a:t>
            </a:r>
            <a:endParaRPr kumimoji="0" lang="en-US" sz="3800" b="0" i="0" u="none" strike="noStrike" kern="1200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 rot="19703650">
            <a:off x="4093135" y="1906770"/>
            <a:ext cx="2512026" cy="37144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800" b="1" dirty="0">
                <a:latin typeface="Calibri" pitchFamily="34" charset="0"/>
              </a:rPr>
              <a:t>Early Education and Care </a:t>
            </a:r>
            <a:endParaRPr lang="en-US" sz="2800" b="1" dirty="0" smtClean="0"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n-US" sz="2800" b="1" dirty="0" smtClean="0">
                <a:latin typeface="Calibri" pitchFamily="34" charset="0"/>
              </a:rPr>
              <a:t>Settings </a:t>
            </a:r>
            <a:r>
              <a:rPr lang="en-US" sz="2800" b="1" dirty="0">
                <a:latin typeface="Calibri" pitchFamily="34" charset="0"/>
              </a:rPr>
              <a:t>and Schools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 rot="1746479">
            <a:off x="2620279" y="1900204"/>
            <a:ext cx="3577501" cy="39564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7252795"/>
              </a:avLst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800" b="1" dirty="0" smtClean="0">
                <a:latin typeface="Calibri" pitchFamily="34" charset="0"/>
              </a:rPr>
              <a:t>Homes and Families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71800" y="5257800"/>
            <a:ext cx="3502048" cy="9848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Communities</a:t>
            </a:r>
          </a:p>
          <a:p>
            <a:pPr algn="ctr"/>
            <a:r>
              <a:rPr lang="en-US" sz="1400" dirty="0">
                <a:latin typeface="Calibri" pitchFamily="34" charset="0"/>
              </a:rPr>
              <a:t>(e.g</a:t>
            </a:r>
            <a:r>
              <a:rPr lang="en-US" sz="1400" dirty="0" smtClean="0">
                <a:latin typeface="Calibri" pitchFamily="34" charset="0"/>
              </a:rPr>
              <a:t>., clinics, </a:t>
            </a:r>
            <a:r>
              <a:rPr lang="en-US" sz="1400" dirty="0">
                <a:latin typeface="Calibri" pitchFamily="34" charset="0"/>
              </a:rPr>
              <a:t>libraries, churches, museums)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650391"/>
            <a:ext cx="304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libri" charset="0"/>
              </a:rPr>
              <a:t>Supporting Children’s </a:t>
            </a:r>
            <a:endParaRPr lang="en-US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Reading </a:t>
            </a:r>
            <a:r>
              <a:rPr lang="en-US" b="1" dirty="0">
                <a:solidFill>
                  <a:srgbClr val="000000"/>
                </a:solidFill>
                <a:latin typeface="Calibri" charset="0"/>
              </a:rPr>
              <a:t>Development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Rich conversations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Varied experiences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Personal stories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Songs and rhymes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Word play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Reading &amp; writing together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Excitement around books &amp;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8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m880\AppData\Local\Microsoft\Windows\Temporary Internet Files\Content.IE5\8FTFE2T6\MP9003855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98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406900"/>
            <a:ext cx="3733800" cy="1362075"/>
          </a:xfrm>
        </p:spPr>
        <p:txBody>
          <a:bodyPr/>
          <a:lstStyle/>
          <a:p>
            <a:r>
              <a:rPr lang="en-US" dirty="0" smtClean="0"/>
              <a:t>Key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6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Framework for Comprehensive Reform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9397"/>
              </p:ext>
            </p:extLst>
          </p:nvPr>
        </p:nvGraphicFramePr>
        <p:xfrm>
          <a:off x="1524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3810000" y="6400800"/>
            <a:ext cx="533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Turning the Page: Refocusing Massachusetts for Reading Success</a:t>
            </a:r>
          </a:p>
        </p:txBody>
      </p:sp>
    </p:spTree>
    <p:extLst>
      <p:ext uri="{BB962C8B-B14F-4D97-AF65-F5344CB8AC3E}">
        <p14:creationId xmlns:p14="http://schemas.microsoft.com/office/powerpoint/2010/main" val="329405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791200" cy="1143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Ensure programs are delivered with sufficient intensity, duration, and scope (before scaling </a:t>
            </a:r>
            <a:r>
              <a:rPr lang="en-US" sz="3200" dirty="0"/>
              <a:t>u</a:t>
            </a:r>
            <a:r>
              <a:rPr lang="en-US" sz="3200" dirty="0" smtClean="0"/>
              <a:t>p)</a:t>
            </a:r>
            <a:endParaRPr lang="en-US" sz="3200" dirty="0"/>
          </a:p>
        </p:txBody>
      </p:sp>
      <p:graphicFrame>
        <p:nvGraphicFramePr>
          <p:cNvPr id="4" name="D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575809"/>
              </p:ext>
            </p:extLst>
          </p:nvPr>
        </p:nvGraphicFramePr>
        <p:xfrm>
          <a:off x="-685800" y="1371600"/>
          <a:ext cx="10668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200" cy="13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553200" y="1676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46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791200" cy="12954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Conduct early, ongoing assessments of children’s language and reading, </a:t>
            </a:r>
            <a:r>
              <a:rPr lang="en-US" sz="3200" i="1" dirty="0" smtClean="0"/>
              <a:t>and</a:t>
            </a:r>
            <a:r>
              <a:rPr lang="en-US" sz="3200" dirty="0" smtClean="0"/>
              <a:t> the quality of settings and services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441480"/>
              </p:ext>
            </p:extLst>
          </p:nvPr>
        </p:nvGraphicFramePr>
        <p:xfrm>
          <a:off x="533400" y="2179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200" cy="13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7086600" y="1676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0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791200" cy="1143000"/>
          </a:xfrm>
        </p:spPr>
        <p:txBody>
          <a:bodyPr>
            <a:noAutofit/>
          </a:bodyPr>
          <a:lstStyle/>
          <a:p>
            <a:pPr lvl="0" algn="l"/>
            <a:r>
              <a:rPr lang="en-US" sz="3200" dirty="0" smtClean="0"/>
              <a:t>Increase adults’ capacity to assess and support children’s language and literacy development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39757007"/>
              </p:ext>
            </p:extLst>
          </p:nvPr>
        </p:nvGraphicFramePr>
        <p:xfrm>
          <a:off x="228600" y="11430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657600" y="3200400"/>
            <a:ext cx="1831300" cy="1752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60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Calibri" charset="0"/>
              </a:rPr>
              <a:t>Supporting Children’s </a:t>
            </a:r>
            <a:r>
              <a:rPr lang="en-US" sz="1500" b="1" dirty="0" smtClean="0">
                <a:solidFill>
                  <a:srgbClr val="000000"/>
                </a:solidFill>
                <a:latin typeface="Calibri" charset="0"/>
              </a:rPr>
              <a:t>Literacy Development</a:t>
            </a:r>
            <a:endParaRPr lang="en-US" sz="15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692568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Expand professional education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200" cy="13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7620000" y="1676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76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Today’s Agenda: Three 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How did we come to a comprehensive </a:t>
            </a:r>
            <a:r>
              <a:rPr lang="en-US" dirty="0"/>
              <a:t>plan for improving children’s learning </a:t>
            </a:r>
            <a:r>
              <a:rPr lang="en-US" dirty="0" smtClean="0"/>
              <a:t>outcomes?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What do we know about language and literacy development among diverse populations?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What are the key strategies </a:t>
            </a:r>
            <a:r>
              <a:rPr lang="en-US" dirty="0"/>
              <a:t>for </a:t>
            </a:r>
            <a:r>
              <a:rPr lang="en-US" dirty="0" smtClean="0"/>
              <a:t>increasing </a:t>
            </a:r>
            <a:r>
              <a:rPr lang="en-US" dirty="0"/>
              <a:t>the quality of children’s language and </a:t>
            </a:r>
            <a:r>
              <a:rPr lang="en-US" dirty="0" smtClean="0"/>
              <a:t>learning environments? </a:t>
            </a:r>
            <a:endParaRPr lang="en-US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2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6019800" cy="1371600"/>
          </a:xfrm>
        </p:spPr>
        <p:txBody>
          <a:bodyPr>
            <a:normAutofit/>
          </a:bodyPr>
          <a:lstStyle/>
          <a:p>
            <a:r>
              <a:rPr lang="en-US" sz="3600" dirty="0"/>
              <a:t>A </a:t>
            </a:r>
            <a:r>
              <a:rPr lang="en-US" sz="3600" dirty="0" smtClean="0"/>
              <a:t>Comprehensive Curriculum </a:t>
            </a:r>
            <a:r>
              <a:rPr lang="en-US" sz="3600" dirty="0"/>
              <a:t>Supports Quality Instruction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1608258"/>
              </p:ext>
            </p:extLst>
          </p:nvPr>
        </p:nvGraphicFramePr>
        <p:xfrm>
          <a:off x="228600" y="15240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200" cy="13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8153400" y="1676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9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200" cy="13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5943600" cy="1475423"/>
          </a:xfrm>
        </p:spPr>
        <p:txBody>
          <a:bodyPr>
            <a:noAutofit/>
          </a:bodyPr>
          <a:lstStyle/>
          <a:p>
            <a:pPr lvl="0" algn="l"/>
            <a:r>
              <a:rPr lang="en-US" sz="3200" dirty="0" smtClean="0"/>
              <a:t>Principles of An Integrated Instructional Approach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153400" y="1676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959050"/>
              </p:ext>
            </p:extLst>
          </p:nvPr>
        </p:nvGraphicFramePr>
        <p:xfrm>
          <a:off x="4572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86200" y="2743200"/>
            <a:ext cx="198120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Instruction to Support Language, Literacy, and Social-Emotional Development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57912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Expand and strengthen work with families across learning settings and within communities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458200" cy="3535363"/>
          </a:xfrm>
        </p:spPr>
        <p:txBody>
          <a:bodyPr/>
          <a:lstStyle/>
          <a:p>
            <a:r>
              <a:rPr lang="en-US" dirty="0"/>
              <a:t>Link family engagement to children’s language and reading</a:t>
            </a:r>
          </a:p>
          <a:p>
            <a:endParaRPr lang="en-US" dirty="0"/>
          </a:p>
          <a:p>
            <a:r>
              <a:rPr lang="en-US" dirty="0"/>
              <a:t>Strengthen family literacy       community library connection</a:t>
            </a:r>
          </a:p>
          <a:p>
            <a:endParaRPr lang="en-US" dirty="0"/>
          </a:p>
          <a:p>
            <a:r>
              <a:rPr lang="en-US" dirty="0"/>
              <a:t>Tap community </a:t>
            </a:r>
            <a:r>
              <a:rPr lang="en-US" dirty="0" smtClean="0"/>
              <a:t>leaders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200" cy="13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8686800" y="1676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>
          <a:xfrm>
            <a:off x="5181600" y="4495800"/>
            <a:ext cx="533400" cy="228600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905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628859"/>
              </p:ext>
            </p:extLst>
          </p:nvPr>
        </p:nvGraphicFramePr>
        <p:xfrm>
          <a:off x="0" y="19812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2484438"/>
            <a:ext cx="5791200" cy="54403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621174"/>
              </a:avLst>
            </a:prstTxWarp>
            <a:spAutoFit/>
          </a:bodyPr>
          <a:lstStyle/>
          <a:p>
            <a:pPr algn="ctr"/>
            <a:r>
              <a:rPr lang="en-US" sz="3000" dirty="0" smtClean="0">
                <a:latin typeface="+mj-lt"/>
              </a:rPr>
              <a:t>Put Children's Language &amp; Literacy Learning at the Core!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200" cy="13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8686800" y="1676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7808" y="398502"/>
            <a:ext cx="523619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>
                <a:solidFill>
                  <a:schemeClr val="bg1"/>
                </a:solidFill>
                <a:latin typeface="+mj-lt"/>
              </a:rPr>
              <a:t>Partnerships with </a:t>
            </a:r>
            <a:r>
              <a:rPr lang="en-US" sz="3500" dirty="0" smtClean="0">
                <a:solidFill>
                  <a:schemeClr val="bg1"/>
                </a:solidFill>
                <a:latin typeface="+mj-lt"/>
              </a:rPr>
              <a:t>Families</a:t>
            </a:r>
            <a:endParaRPr lang="en-US" sz="3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10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m880\AppData\Local\Microsoft\Windows\Temporary Internet Files\Content.IE5\8FTFE2T6\MP9003855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98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406900"/>
            <a:ext cx="3733800" cy="1362075"/>
          </a:xfrm>
        </p:spPr>
        <p:txBody>
          <a:bodyPr/>
          <a:lstStyle/>
          <a:p>
            <a:r>
              <a:rPr lang="en-US" dirty="0" smtClean="0"/>
              <a:t>Making it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4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Focusing on the Architecture of the System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021969"/>
              </p:ext>
            </p:extLst>
          </p:nvPr>
        </p:nvGraphicFramePr>
        <p:xfrm>
          <a:off x="1524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050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Making It Happen</a:t>
            </a:r>
            <a:endParaRPr lang="en-US" dirty="0"/>
          </a:p>
        </p:txBody>
      </p:sp>
      <p:sp>
        <p:nvSpPr>
          <p:cNvPr id="9" name="Striped Right Arrow 8"/>
          <p:cNvSpPr/>
          <p:nvPr/>
        </p:nvSpPr>
        <p:spPr bwMode="auto">
          <a:xfrm>
            <a:off x="533400" y="2416628"/>
            <a:ext cx="8077200" cy="2209800"/>
          </a:xfrm>
          <a:prstGeom prst="stripedRightArrow">
            <a:avLst>
              <a:gd name="adj1" fmla="val 50000"/>
              <a:gd name="adj2" fmla="val 54281"/>
            </a:avLst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742542" y="2445203"/>
            <a:ext cx="2590800" cy="4000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</a:rPr>
              <a:t>Changing Behaviors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33400" y="2445203"/>
            <a:ext cx="2590800" cy="4000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</a:rPr>
              <a:t>Raising Awareness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8788" y="3159125"/>
            <a:ext cx="26828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600" dirty="0">
                <a:solidFill>
                  <a:sysClr val="windowText" lastClr="000000"/>
                </a:solidFill>
                <a:latin typeface="+mj-lt"/>
              </a:rPr>
              <a:t>Intensity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5334000"/>
            <a:ext cx="3599541" cy="101600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+mn-ea"/>
              </a:rPr>
              <a:t>- Time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+mn-ea"/>
              </a:rPr>
              <a:t>- Money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+mn-ea"/>
              </a:rPr>
              <a:t>- Human Capital</a:t>
            </a:r>
          </a:p>
        </p:txBody>
      </p:sp>
    </p:spTree>
    <p:extLst>
      <p:ext uri="{BB962C8B-B14F-4D97-AF65-F5344CB8AC3E}">
        <p14:creationId xmlns:p14="http://schemas.microsoft.com/office/powerpoint/2010/main" val="166320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6766917" y="1850409"/>
            <a:ext cx="2209799" cy="472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480917" y="1828800"/>
            <a:ext cx="2209799" cy="472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209800" y="1828800"/>
            <a:ext cx="2209799" cy="4724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Efforts: </a:t>
            </a:r>
            <a:br>
              <a:rPr lang="en-US" dirty="0" smtClean="0"/>
            </a:br>
            <a:r>
              <a:rPr lang="en-US" dirty="0" smtClean="0"/>
              <a:t>3 Broad Types of Initiatives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32435" y="2971800"/>
            <a:ext cx="1934765" cy="973066"/>
            <a:chOff x="242775" y="1486323"/>
            <a:chExt cx="1934765" cy="973066"/>
          </a:xfrm>
        </p:grpSpPr>
        <p:sp>
          <p:nvSpPr>
            <p:cNvPr id="30" name="Rounded Rectangle 29"/>
            <p:cNvSpPr/>
            <p:nvPr/>
          </p:nvSpPr>
          <p:spPr>
            <a:xfrm>
              <a:off x="242775" y="1486323"/>
              <a:ext cx="1934765" cy="9730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271275" y="1514823"/>
              <a:ext cx="1877765" cy="91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Book drive</a:t>
              </a:r>
              <a:endParaRPr lang="en-US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47316" y="5275334"/>
            <a:ext cx="1934765" cy="973066"/>
            <a:chOff x="242775" y="2609091"/>
            <a:chExt cx="1934765" cy="973066"/>
          </a:xfrm>
        </p:grpSpPr>
        <p:sp>
          <p:nvSpPr>
            <p:cNvPr id="28" name="Rounded Rectangle 27"/>
            <p:cNvSpPr/>
            <p:nvPr/>
          </p:nvSpPr>
          <p:spPr>
            <a:xfrm>
              <a:off x="242775" y="2609091"/>
              <a:ext cx="1934765" cy="9730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6"/>
            <p:cNvSpPr/>
            <p:nvPr/>
          </p:nvSpPr>
          <p:spPr>
            <a:xfrm>
              <a:off x="271275" y="2637591"/>
              <a:ext cx="1877765" cy="91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High-Quality </a:t>
              </a:r>
              <a:r>
                <a:rPr lang="en-US" kern="1200" dirty="0" err="1" smtClean="0"/>
                <a:t>PreK</a:t>
              </a:r>
              <a:r>
                <a:rPr lang="en-US" kern="1200" dirty="0" smtClean="0"/>
                <a:t> experience</a:t>
              </a:r>
              <a:endParaRPr lang="en-US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73474" y="4123731"/>
            <a:ext cx="1934765" cy="973066"/>
            <a:chOff x="242775" y="3731860"/>
            <a:chExt cx="1934765" cy="973066"/>
          </a:xfrm>
        </p:grpSpPr>
        <p:sp>
          <p:nvSpPr>
            <p:cNvPr id="26" name="Rounded Rectangle 25"/>
            <p:cNvSpPr/>
            <p:nvPr/>
          </p:nvSpPr>
          <p:spPr>
            <a:xfrm>
              <a:off x="242775" y="3731860"/>
              <a:ext cx="1934765" cy="9730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8"/>
            <p:cNvSpPr/>
            <p:nvPr/>
          </p:nvSpPr>
          <p:spPr>
            <a:xfrm>
              <a:off x="271275" y="3760360"/>
              <a:ext cx="1877765" cy="91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Retention</a:t>
              </a:r>
              <a:endParaRPr lang="en-US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18435" y="2971800"/>
            <a:ext cx="1934765" cy="973066"/>
            <a:chOff x="2842617" y="1486323"/>
            <a:chExt cx="1934765" cy="973066"/>
          </a:xfrm>
        </p:grpSpPr>
        <p:sp>
          <p:nvSpPr>
            <p:cNvPr id="24" name="Rounded Rectangle 23"/>
            <p:cNvSpPr/>
            <p:nvPr/>
          </p:nvSpPr>
          <p:spPr>
            <a:xfrm>
              <a:off x="2842617" y="1486323"/>
              <a:ext cx="1934765" cy="9730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10"/>
            <p:cNvSpPr/>
            <p:nvPr/>
          </p:nvSpPr>
          <p:spPr>
            <a:xfrm>
              <a:off x="2871117" y="1514823"/>
              <a:ext cx="1877765" cy="91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Warm feelings, more books in the home</a:t>
              </a:r>
              <a:endParaRPr lang="en-US" sz="15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89934" y="5275334"/>
            <a:ext cx="1934765" cy="973066"/>
            <a:chOff x="2842617" y="2609091"/>
            <a:chExt cx="1934765" cy="973066"/>
          </a:xfrm>
        </p:grpSpPr>
        <p:sp>
          <p:nvSpPr>
            <p:cNvPr id="22" name="Rounded Rectangle 21"/>
            <p:cNvSpPr/>
            <p:nvPr/>
          </p:nvSpPr>
          <p:spPr>
            <a:xfrm>
              <a:off x="2842617" y="2609091"/>
              <a:ext cx="1934765" cy="9730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12"/>
            <p:cNvSpPr/>
            <p:nvPr/>
          </p:nvSpPr>
          <p:spPr>
            <a:xfrm>
              <a:off x="2871117" y="2637591"/>
              <a:ext cx="1877765" cy="91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Bump in achievement, higher vocabulary</a:t>
              </a:r>
              <a:endParaRPr lang="en-US" sz="15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89935" y="4123731"/>
            <a:ext cx="1934765" cy="973066"/>
            <a:chOff x="2842617" y="3731860"/>
            <a:chExt cx="1934765" cy="973066"/>
          </a:xfrm>
        </p:grpSpPr>
        <p:sp>
          <p:nvSpPr>
            <p:cNvPr id="20" name="Rounded Rectangle 19"/>
            <p:cNvSpPr/>
            <p:nvPr/>
          </p:nvSpPr>
          <p:spPr>
            <a:xfrm>
              <a:off x="2842617" y="3731860"/>
              <a:ext cx="1934765" cy="9730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14"/>
            <p:cNvSpPr/>
            <p:nvPr/>
          </p:nvSpPr>
          <p:spPr>
            <a:xfrm>
              <a:off x="2871117" y="3760360"/>
              <a:ext cx="1877765" cy="91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Bump in achievement</a:t>
              </a:r>
              <a:endParaRPr lang="en-US" sz="15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4435" y="2971800"/>
            <a:ext cx="1934765" cy="973066"/>
            <a:chOff x="5442458" y="1486323"/>
            <a:chExt cx="1934765" cy="973066"/>
          </a:xfrm>
        </p:grpSpPr>
        <p:sp>
          <p:nvSpPr>
            <p:cNvPr id="18" name="Rounded Rectangle 17"/>
            <p:cNvSpPr/>
            <p:nvPr/>
          </p:nvSpPr>
          <p:spPr>
            <a:xfrm>
              <a:off x="5442458" y="1486323"/>
              <a:ext cx="1934765" cy="9730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6"/>
            <p:cNvSpPr/>
            <p:nvPr/>
          </p:nvSpPr>
          <p:spPr>
            <a:xfrm>
              <a:off x="5470958" y="1514823"/>
              <a:ext cx="1877765" cy="91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No evidence of effects on its own</a:t>
              </a:r>
              <a:endParaRPr lang="en-US" sz="15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2935" y="5247971"/>
            <a:ext cx="1934765" cy="973066"/>
            <a:chOff x="5442458" y="2609091"/>
            <a:chExt cx="1934765" cy="973066"/>
          </a:xfrm>
        </p:grpSpPr>
        <p:sp>
          <p:nvSpPr>
            <p:cNvPr id="16" name="Rounded Rectangle 15"/>
            <p:cNvSpPr/>
            <p:nvPr/>
          </p:nvSpPr>
          <p:spPr>
            <a:xfrm>
              <a:off x="5442458" y="2609091"/>
              <a:ext cx="1934765" cy="9730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18"/>
            <p:cNvSpPr/>
            <p:nvPr/>
          </p:nvSpPr>
          <p:spPr>
            <a:xfrm>
              <a:off x="5470958" y="2637591"/>
              <a:ext cx="1877765" cy="91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Reduced rates of </a:t>
              </a:r>
              <a:r>
                <a:rPr lang="en-US" sz="1500" kern="1200" dirty="0" err="1" smtClean="0"/>
                <a:t>SpEd</a:t>
              </a:r>
              <a:r>
                <a:rPr lang="en-US" sz="1500" kern="1200" dirty="0" smtClean="0"/>
                <a:t>, higher achievement</a:t>
              </a:r>
              <a:endParaRPr lang="en-US" sz="15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04433" y="4152231"/>
            <a:ext cx="1934765" cy="973066"/>
            <a:chOff x="5442458" y="3731860"/>
            <a:chExt cx="1934765" cy="973066"/>
          </a:xfrm>
        </p:grpSpPr>
        <p:sp>
          <p:nvSpPr>
            <p:cNvPr id="14" name="Rounded Rectangle 13"/>
            <p:cNvSpPr/>
            <p:nvPr/>
          </p:nvSpPr>
          <p:spPr>
            <a:xfrm>
              <a:off x="5442458" y="3731860"/>
              <a:ext cx="1934765" cy="9730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20"/>
            <p:cNvSpPr/>
            <p:nvPr/>
          </p:nvSpPr>
          <p:spPr>
            <a:xfrm>
              <a:off x="5470958" y="3760360"/>
              <a:ext cx="1877765" cy="916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500" dirty="0" smtClean="0"/>
                <a:t>Fade-out </a:t>
              </a:r>
              <a:r>
                <a:rPr lang="en-US" sz="1500" dirty="0"/>
                <a:t>of academic </a:t>
              </a:r>
              <a:r>
                <a:rPr lang="en-US" sz="1500" dirty="0" smtClean="0"/>
                <a:t>gains; s</a:t>
              </a:r>
              <a:r>
                <a:rPr lang="en-US" sz="1500" kern="1200" dirty="0" smtClean="0"/>
                <a:t>ocial problems, increased drop-out, </a:t>
              </a:r>
              <a:endParaRPr lang="en-US" sz="1500" kern="1200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52399" y="2971800"/>
            <a:ext cx="1846997" cy="9445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 Raising Awareness</a:t>
            </a:r>
            <a:endParaRPr lang="en-US" sz="2400" dirty="0"/>
          </a:p>
        </p:txBody>
      </p:sp>
      <p:sp>
        <p:nvSpPr>
          <p:cNvPr id="33" name="Rounded Rectangle 32"/>
          <p:cNvSpPr/>
          <p:nvPr/>
        </p:nvSpPr>
        <p:spPr>
          <a:xfrm>
            <a:off x="152399" y="4094568"/>
            <a:ext cx="1846997" cy="973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2. Structural Changes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134202" y="5303834"/>
            <a:ext cx="1846997" cy="97306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3. Capacity Building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2067580"/>
            <a:ext cx="16764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Type</a:t>
            </a:r>
            <a:endParaRPr lang="en-US" sz="28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80916" y="1931130"/>
            <a:ext cx="2209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Short-term Impact</a:t>
            </a:r>
            <a:endParaRPr lang="en-US" sz="28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6917" y="1905000"/>
            <a:ext cx="2209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Long-term Impact</a:t>
            </a:r>
            <a:endParaRPr lang="en-US" sz="2800" dirty="0">
              <a:latin typeface="+mj-lt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4211909" y="3220197"/>
            <a:ext cx="455935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4252948" y="4429960"/>
            <a:ext cx="455935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4252948" y="5543131"/>
            <a:ext cx="455935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6467134" y="3186686"/>
            <a:ext cx="455935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6508173" y="4396449"/>
            <a:ext cx="455935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6508173" y="5509620"/>
            <a:ext cx="455935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362200" y="2146573"/>
            <a:ext cx="184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Example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970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38" grpId="0" animBg="1"/>
      <p:bldP spid="39" grpId="0"/>
      <p:bldP spid="40" grpId="0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v. Capacity-Building Levers: A Cautionary Tale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922122"/>
              </p:ext>
            </p:extLst>
          </p:nvPr>
        </p:nvGraphicFramePr>
        <p:xfrm>
          <a:off x="3234266" y="1803401"/>
          <a:ext cx="5435599" cy="170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000448"/>
              </p:ext>
            </p:extLst>
          </p:nvPr>
        </p:nvGraphicFramePr>
        <p:xfrm>
          <a:off x="3348567" y="4871664"/>
          <a:ext cx="5435599" cy="170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57200" y="3337587"/>
            <a:ext cx="1776122" cy="1529390"/>
            <a:chOff x="2250" y="1660"/>
            <a:chExt cx="1931946" cy="1159168"/>
          </a:xfrm>
        </p:grpSpPr>
        <p:sp>
          <p:nvSpPr>
            <p:cNvPr id="13" name="Rounded Rectangle 12"/>
            <p:cNvSpPr/>
            <p:nvPr/>
          </p:nvSpPr>
          <p:spPr>
            <a:xfrm>
              <a:off x="2250" y="1660"/>
              <a:ext cx="1931946" cy="11591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250" y="1660"/>
              <a:ext cx="1931946" cy="1159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Child experiencing </a:t>
              </a:r>
              <a:r>
                <a:rPr lang="en-US" sz="1600" dirty="0" smtClean="0"/>
                <a:t>academic </a:t>
              </a:r>
              <a:r>
                <a:rPr lang="en-US" sz="1600" dirty="0"/>
                <a:t>or behavior difficulties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rot="19881373">
            <a:off x="2310615" y="3500411"/>
            <a:ext cx="620897" cy="480998"/>
            <a:chOff x="2227073" y="43400"/>
            <a:chExt cx="620897" cy="480998"/>
          </a:xfrm>
        </p:grpSpPr>
        <p:sp>
          <p:nvSpPr>
            <p:cNvPr id="20" name="Right Arrow 19"/>
            <p:cNvSpPr/>
            <p:nvPr/>
          </p:nvSpPr>
          <p:spPr>
            <a:xfrm>
              <a:off x="2227073" y="43400"/>
              <a:ext cx="620897" cy="4809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FF"/>
            </a:solidFill>
            <a:ln w="57150" cmpd="sng">
              <a:solidFill>
                <a:srgbClr val="10253F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4"/>
            <p:cNvSpPr/>
            <p:nvPr/>
          </p:nvSpPr>
          <p:spPr>
            <a:xfrm>
              <a:off x="2227073" y="139600"/>
              <a:ext cx="476598" cy="288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 rot="1718627" flipV="1">
            <a:off x="2386043" y="4220177"/>
            <a:ext cx="620897" cy="480998"/>
            <a:chOff x="2227073" y="43400"/>
            <a:chExt cx="620897" cy="480998"/>
          </a:xfrm>
        </p:grpSpPr>
        <p:sp>
          <p:nvSpPr>
            <p:cNvPr id="23" name="Right Arrow 22"/>
            <p:cNvSpPr/>
            <p:nvPr/>
          </p:nvSpPr>
          <p:spPr>
            <a:xfrm>
              <a:off x="2227073" y="43400"/>
              <a:ext cx="620897" cy="4809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FF"/>
            </a:solidFill>
            <a:ln w="57150" cmpd="sng">
              <a:solidFill>
                <a:srgbClr val="10253F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/>
            <p:nvPr/>
          </p:nvSpPr>
          <p:spPr>
            <a:xfrm>
              <a:off x="2227073" y="139600"/>
              <a:ext cx="476598" cy="288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15477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1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Summing Up: A Complex Enterprise Demands a Comprehensive Process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041439"/>
              </p:ext>
            </p:extLst>
          </p:nvPr>
        </p:nvGraphicFramePr>
        <p:xfrm>
          <a:off x="1524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810000" y="6400800"/>
            <a:ext cx="533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Turning the Page: Refocusing Massachusetts for Reading Success</a:t>
            </a:r>
          </a:p>
        </p:txBody>
      </p:sp>
    </p:spTree>
    <p:extLst>
      <p:ext uri="{BB962C8B-B14F-4D97-AF65-F5344CB8AC3E}">
        <p14:creationId xmlns:p14="http://schemas.microsoft.com/office/powerpoint/2010/main" val="300316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m880\AppData\Local\Microsoft\Windows\Temporary Internet Files\Content.IE5\8FTFE2T6\MP9003855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98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4406900"/>
            <a:ext cx="3733800" cy="1362075"/>
          </a:xfrm>
        </p:spPr>
        <p:txBody>
          <a:bodyPr/>
          <a:lstStyle/>
          <a:p>
            <a:r>
              <a:rPr lang="en-US" dirty="0" smtClean="0"/>
              <a:t>Arizona Landscape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3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dirty="0" smtClean="0"/>
              <a:t>Collaborators and Research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16112"/>
            <a:ext cx="4040188" cy="4256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b="1" dirty="0" smtClean="0"/>
              <a:t>Stephanie Jones</a:t>
            </a:r>
            <a:r>
              <a:rPr lang="en-US" sz="2200" dirty="0" smtClean="0"/>
              <a:t>, </a:t>
            </a:r>
            <a:r>
              <a:rPr lang="en-US" sz="2200" dirty="0" err="1" smtClean="0"/>
              <a:t>Kargman</a:t>
            </a:r>
            <a:r>
              <a:rPr lang="en-US" sz="2200" dirty="0" smtClean="0"/>
              <a:t> Associate Professor, Harvard Graduate School of Education</a:t>
            </a:r>
            <a:endParaRPr lang="en-US" sz="2200" b="1" dirty="0" smtClean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Jeannette </a:t>
            </a:r>
            <a:r>
              <a:rPr lang="en-US" sz="2200" b="1" dirty="0" err="1" smtClean="0"/>
              <a:t>Mancilla</a:t>
            </a:r>
            <a:r>
              <a:rPr lang="en-US" sz="2200" b="1" dirty="0" smtClean="0"/>
              <a:t>-Martinez, </a:t>
            </a:r>
            <a:r>
              <a:rPr lang="en-US" sz="2200" dirty="0" smtClean="0"/>
              <a:t>University of California, Irvine</a:t>
            </a:r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Michael </a:t>
            </a:r>
            <a:r>
              <a:rPr lang="en-US" sz="2200" b="1" dirty="0" err="1" smtClean="0"/>
              <a:t>Kieffer</a:t>
            </a:r>
            <a:r>
              <a:rPr lang="en-US" sz="2200" b="1" dirty="0" smtClean="0"/>
              <a:t>, </a:t>
            </a:r>
            <a:r>
              <a:rPr lang="en-US" sz="2200" dirty="0" smtClean="0"/>
              <a:t>New York University</a:t>
            </a:r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Research Team</a:t>
            </a:r>
          </a:p>
          <a:p>
            <a:pPr marL="400050" lvl="1" indent="0">
              <a:buNone/>
            </a:pPr>
            <a:r>
              <a:rPr lang="en-US" sz="2200" dirty="0" smtClean="0"/>
              <a:t>Rebecca Bailey</a:t>
            </a:r>
          </a:p>
          <a:p>
            <a:pPr marL="400050" lvl="1" indent="0">
              <a:buNone/>
            </a:pPr>
            <a:r>
              <a:rPr lang="en-US" sz="2200" dirty="0" smtClean="0"/>
              <a:t>Julie Russ Harris</a:t>
            </a:r>
          </a:p>
          <a:p>
            <a:pPr marL="400050" lvl="1" indent="0">
              <a:buNone/>
            </a:pPr>
            <a:r>
              <a:rPr lang="en-US" sz="2200" dirty="0" smtClean="0"/>
              <a:t>Robin Kane</a:t>
            </a:r>
          </a:p>
          <a:p>
            <a:pPr marL="400050" lvl="1" indent="0">
              <a:buNone/>
            </a:pPr>
            <a:r>
              <a:rPr lang="en-US" sz="2200" dirty="0" smtClean="0"/>
              <a:t>Joan Kelley</a:t>
            </a:r>
          </a:p>
          <a:p>
            <a:pPr marL="400050" lvl="1" indent="0">
              <a:buNone/>
            </a:pPr>
            <a:r>
              <a:rPr lang="en-US" sz="2200" dirty="0" smtClean="0"/>
              <a:t>Sky Marietta</a:t>
            </a:r>
          </a:p>
          <a:p>
            <a:pPr marL="400050" lvl="1" indent="0">
              <a:buNone/>
            </a:pPr>
            <a:r>
              <a:rPr lang="en-US" sz="2200" dirty="0" smtClean="0"/>
              <a:t>Rebecca Givens Rolland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49825" y="1066800"/>
            <a:ext cx="4041775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Funders and Partners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742" y="1981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 descr="data:image/jpeg;base64,/9j/4AAQSkZJRgABAQAAAQABAAD/2wBDAAkGBwgHBgkIBwgKCgkLDRYPDQwMDRsUFRAWIB0iIiAdHx8kKDQsJCYxJx8fLT0tMTU3Ojo6Iys/RD84QzQ5Ojf/2wBDAQoKCg0MDRoPDxo3JR8lNzc3Nzc3Nzc3Nzc3Nzc3Nzc3Nzc3Nzc3Nzc3Nzc3Nzc3Nzc3Nzc3Nzc3Nzc3Nzc3Nzf/wAARCADoANkDASIAAhEBAxEB/8QAGwABAAIDAQEAAAAAAAAAAAAAAAEGAwQFBwL/xAA+EAABBAIBAgQEAwcCAgsAAAABAAIDBAURIQYSEzFBURQiYXEHIzIVQlKBkaHBYrFy0RYkNDZ0gpKywtLx/8QAGQEBAQEBAQEAAAAAAAAAAAAAAAECBAMF/8QAJREBAQACAQQCAQUBAAAAAAAAAAECESEDEhMxUWFBIkKBoeHw/9oADAMBAAIRAxEAPwDz5ERfWfMEREBERAREQEREBERAREQEREBERAREQEREBERAREQEREBERAREQEREBERAREQEREBERAREQEREBERAREQEREBERAREQEREBERAREQEREBERAREQEREBERAREQEREBERAREQEREBERAREQFCKUBERAREQEREBERAREQFClEBERAREQEREBEXa6U6av9T5IVaTe2NpBmsOHyxN9z7n2Hr/dS2SbqyW3UcVFv56KnXzNyDHFxqQymONzjsuDeC7f1IJ/muerLuJZqpCIiAiIgIiICIiAiIgIoUoCIiAiIgIiICIiAiIghSisfRfSF3qm72xbhpRu/PskcN/0t93f7eqmWUxm6slt1GHpHpa91TkPh6g8OBmjPYcNtjH+SfQL1fqq1Q/D/AKN/Z+IAjs2AY4Ofnc4j5pHH1IH9yArCBh+iunSWhtajWbs+rnuP/ucSvAequoLPUmYlyFr5Wn5YYt7ETB5D/JPuubG3rZfUdFk6WP3XIRfc0MsDmtnifG5zQ8B7dEtPIP2IXwupzCIiAiIgIiICIiAiIgIiICKFKAiyQQunmZEwgOedDZ0FE0MkDzHMwscPQoPhERAUKVCCUReg/h9+Hc2ZMeSzTHw479UcR4fY/wCTfr5n091nPOYTdaxxuV1HN6E6Gt9TzixP318Wx2nza5kP8LP8nyH3Xtk0mJ6Twnc7wqdCs3TWj/YernH+pWDP5/EdI4phsFsTWt7K9WEAOfr0aPQfXyCosfTvUH4g3o8l1G5+NxTea9Vv6+0+wPkT/EefYaXHllepd5cR1YydOax5qsdQZfNfiJm218bVldXiP5FdvkwH9958gT7+nkPrbcf0fhOhsU7N9Svju24xuOLXyB/o1gP6nfU+XnoaVovX+nfw+wzY2RsgaR+XBHzLO739z/xHyXiXVnU97qfI/FXXBkTNiCu0/LE3/J9z/wDi9MO7qcY8YsZaw5vNc/MZGfL5OzkLZBmsSF7gPIewH0A0P5LUTaLqk1w5rdiIiAiIgIEUIJREQQpUKUBERAREQS1zmuDmkhwOwR6FWOpbq5WEQ2mt8YD9J439WlVtbNKp8W4sZO2OUcta7977H3UsG7ewcsO31SZWfw/vD/muSeCQRojzBVginytL5bEBsRj95p2f6/8ANfUsmMyXEx8Gb3cO1w/wVJVV1AC4gNBJJ0APUrqyYG6ZmR04zaMjg1giG3En6L03pfpXF9FQw5XqSRkuVk4r12DxCx38MbRy9/1Hl/dZz6kxjWHTuVa/4f8A4a9hiynUkQ7uHQ0nDy9jJ/8AX+vsrblOp5ZrT8V0pWbkMgz5ZJd6r1f+N3qf9I5WDIC/la7rHUNoYHCetfxgyaYe0km9MB/hbz9Vjq5p4qNo9CdPmWuwabZmaa9Zv1BPzP8A5Dn3XHlbnd3/AB1yTGajNiuk6eMnfnOpbrchkwO59qzpsUH0Y08NA9/9lxc/+JTp5zjejacmQuO48cRlzR9Wt83fc6H3W3b6PlyGrvXmfM8bDsVYX+BXYfueT9+CsM3XPSHTMJpdPVm2ZPLwqMemuP1efP78qybu/d/pLdT4cLG/hpms5bOR6syDoXSfM9ocJJSPYn9LR9OdLiddXen6NcYDpevEY2PDrV3fe6Vw8mh/qAeTrjetL46x606jyv8A1a5HJjKkre4VmNcwvb7uJ5I/oPoqaunDDK85X+HPnljOMRERezyEREBERAREQEREBERAREQEUKUBNoiDrY29bcOwXItjyZY3z9nLrMbctOEUtSnLv1MwAH1JcOAqmoUsXb1TFZHBdLMd8LPXisyM1Lc7vEc3/TFF/wDJ3bv2I4WF34g4epM6enXvTXHM7JL0rIzO8fRzuGj6BuvovMtaRefhxvNb8tnp6RS65w81xs1mgY7I8rd8m44H/TyAz+QAVqhyb8ywGPOX52nzZj5qcOv6v7x/ULw1Rrnfqpl0JfTU61nt7NfxuEp7s3unLd4tGzPk8pE4D/1Skf2VXt/iTLWY6HpzC47Ft5HiMYHu/loAf7qgnnzUq49Gfu5TLq2+uGa5bs37Ulq5PJPPIdvkkdslYUReryEREAIiICeiIqLLH0rXezGH9uVmHJg/C+JBIGkh3bpx18p7uFwLtWajcnqWW9k0Ejo5G73pwOir/izizR6OZkW6mMM/ws0j/wAlkolPZ4jQNlvdr1C4goTwQ9R5TNVmz5OpYjjdFONta+Rx7pHAfqHt6crxxzu+f+5e2WE1w5OBxUWVkuMksmB1epLYa0R9xk7Gkkb3wuUvQ+nYqk2Nbmm04IZ3079exDGCyObsiDg4NB+Xg6OtfyWpg8djeqaVZ01CvQniyEVd76YLBPG9rnFuiT8/ycH6p5NW79J49yaUhSxjnuDWNc5x8g0bJVqgtYG3fo1RjGmY5GNhZ4PhN8EntLHaeS4gkHZ54O/ZdHDWqR6ryFeriKEUVSteDCA8uf2g6JPd5+Y41wSBpW52T0nZz7UinHHPZiimnbXje7Rlc0uDPqQOdKxzdHPhvZOi/JQfEY6v8RIwQv8AzGBocSzjnzH9dqtTytmkMjIYoWu1qOLfa3j02Sf7r0PE2viK2E6qfJ2/smN9TJnQJexrfyxr1Lw4N+5TqWzmGExvCtN6ZjOVGOOVgZIKxsSPfC8NiAYH6dxwe3k+x49VwJWsbK5sb+9gJDX9pb3D30fJejOwUcXUstO1ZL25+4BFMHDufU4lcQfQuJYz/wArlX8cKmbjzFabG1KZrU5bNeSCPsdCY/3XnfzA+RLtnamOf5XLD8KuvuBjJJ42SyeGxzgHP7e7tB9dequclOhR6zg6afjK81J0kVZ8rmfnvLw380P3scu2AONDyK0snVrdOw4xsdWrdNl0sks87O8PDZSwMbz8vA2SOdu81ryJ2OLn8cMRmruObKZRWlMfeRru1669FsXcIyrgquWbkIpY7T3RxxNieHdzddwO+Brf81m67/755n/xbv8ACsOEx0GV6c6drWml8TbN6V0TToy9jA7sB+pGvttS5axlJjLbFEhY180bJZPDY5wDn9pd2j30PNbvUONbh83cxzJjMK0nZ4hb29x0CePTkldXH/C5vD5aSajUq2KMTLMEtaPwxovDTG4fvb3wTzseZXbzbaV/qvqejPjoO6OvPOyyC7xRIxjSDvetfTSXP9R2cPP0V1iOMiHSoGEoP+Pj7bPiB7u784sJHzcHQ3vnXpoL7qYiiX5XHUIKs2TgvTiOvdad2a7dgNif6PBBJ9T9k8k+Dx/ajorTdbTwU+Iq/sytcisU4bFl87C58/ickMdvbAPIdujsc7W/1BTxvT2OsCvjalqatmJq7ZbAc/uYI2uAcNgEju17cb1tXyfR4/tR0Xa6wqVqefnipQiGB0cUrYgSQzvja4gb9NkrirUu5tizV0IiKoIiICHyREHUyOWyeQpV6VuOPwKw1C1lNkZjB8wC1oOj5/VZn9U5l0jXTWGSPbD4D/FgY4yx/wAMm2/PrXHdshWeX9vXsH0mMZkZo5pI5GF7rojJPi6aTtwLtD7+yr1/GOsWX5DM5CtRdesSuj3E93fp5Dn6G+1ndvk8+fHC8pcb7j1synqtWHqTKwW4rNeeOJ0MTooo2QMEbGO/UAzXbz68bKw2czfseAPGbCyvJ4kMdaNsLWP/AIgGgDu4HPmty50xbpVMnPalhY/HTRRSxDZLhJ+lzTrRaRys0HSctjJU6UWRpkW6fxcUrg9rSzTjrRG96afPQ+q1vD2zrP015+qcvYtRWpZoHTRSCQP+EiBc8eTnab8xHoTvSx1MnlhlJ8xTbuw1rnzyR1m9ga7h3c0Dt0d87HKyO6dmko1reOt174mstqlkAeCyVw2G/MBsH3HC6uLpxUcL1TFHlIbD2Ug2WGJrwO4Ss5BIAcByN/X2KluMnEWTK3lVJ5XTzOleGBzjsiNgY0fYAAD+SyQWbQrS0YHyGKw9jnxNG+9zd9vH8yujJgHsx1q0b1Uy1HR/EwNLiYmvOmnuA0efMDev7LqWunHY7quhj8TmK7LbzD4chMjXMkcwO7v06AJPABJ5G9crVyx9J25e1clyFx8tV77EgkpsbHA7enRNaSQB7aJW1dz+RuxTxyyQt+JINh0MDI3T65+ctAJ55+/KyHCkRPuZPIR1YH2JIY5HxvkdM5p09waOe0HzJ9fdbTukbMTb7rN+jCymyKXvc9xEschHa9um8tP9djWlN4GsmozqTKMZEBPGZYY/CisOhYZo2eXa2QjuHHA52PRfFHqHKUaQp17DfAa/xGNkiZIY3epYXAlpP0XxmcS7GfCvbahtV7cXiwzQhwDgCWkEOAIIIK5ysmNnpLcpXQntT57MePk7kEUth/5tmRgYxvHmQ0f4W7ezDqkGLpYq0T+zHSSttxgt75XnZLd89oAAG/Pk650uEivbDurqT5+/M0sPwzI3SiWRkVWNjZXjyLwBp32PH0WX/pPlDftXzJXNm1GY55DUiPe0jRBHbrkefvoLjKE7Z8J3X5dZ3UORc6i4mtuh/wBm1UiHh87/AIeeeed88r7f1NlXPkkM0Qle98gkbXjDmOeAHlhDdtLtc617+fK4ylO3H4O7L5dSr1BkatevCySF7au/hnSwMkfBzv5HOBI55+hXw/N35MeKEr4ZK/jGciSBjnOkPm4uI2SfI7PI4XOUJ2z4O6/LdyuUt5eyLN50bpgwM7mQsj2ANDfaBvQ0Fpoismk3sQIiAiIgKFKILBnL+OsYTC1qVmd9nHsex/fX7A4ud3bae460eP7qLF7G5fFY2DIWZ6lqjG6Fz2weK2aMuLgfMacNnz4PuuAiz2Rrvq4y9SY3KDNVb3xNSrcbWFaSOMSuYIOGhw2N7Hno+a+6+dwUOZxNuOe62CljTUe19YFxPa9oI07X7+z9vXapaKeOL5KtGBzlLC4iNjJZJbcGTjuMYYNMe1jS3XdvgkHflwvtl3pupHm2U7ORc3IViyJr6zR4R72vDSe75vLW+OPdVRNp44eSrjezOAdictQx7rFeC3DD4EIptAjcwgkOd3beSd/MfL29F8WM3iZercbnRYtBsRgfNAa2ywxtaNB3dzst9hraqKJ44eSrNfyOKyePjoz2p4HU7Mz69j4YuEkUju4tc0O21wP3BWzZ6gxlrG5Gn4lmJhpVqdMOh7iWwu7u55B47iTwN6VQROyHkrs5q5Ss4fDV6s0j5qcD45Q6HtG3PL9g7O9b1/dcZEWpNM27ERFUQpREAoihBKhSiAiIgIoUoCIiAiIgIiICIiAiIgIiICI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34" y="1981200"/>
            <a:ext cx="124728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 descr="data:image/jpeg;base64,/9j/4AAQSkZJRgABAQAAAQABAAD/2wCEAAkGBhQQEBUUEhMUFBQWGBwaGBgYFxgfGxccFxUeHB4aHh4YISceGR0kHiAgIC8iLyctLiwuFx8yOjAqPSYtOCkBCQoKDgwOGg8PGTUkHiAwNTUwLDI1LzI0MC8pNDUuLTEqNTUrNTYvNTYvNSksMDUqMS0zNCk2LC0sLDQuLCksLP/AABEIAEEA8AMBIgACEQEDEQH/xAAcAAEAAgIDAQAAAAAAAAAAAAAABgcEBQEDCAL/xABBEAACAQMCBAQDBQMJCQEAAAABAgMABBESIQUGEzEHQVFhFCJxIzJSgZEVobEWM0JTYnKCotEkNEN0krPBwvEX/8QAGgEBAAMBAQEAAAAAAAAAAAAAAAIDBAUBBv/EACYRAQACAgECBgIDAAAAAAAAAAABAgMRBCExEhNBUWHwIuEyQnH/2gAMAwEAAhEDEQA/ALxpSlApXBrXcOvWZ5A+xHl6Y/jUZtETEe4yru/SL7x39B3rq4feNLlsYXsB5n1NaRIXnckAnJ7+Q/8AlSKCIRoFHYVTjvbJbfojE7d1K4DVzWhIpSlApSlApSlApSlApSlApSlApSlApSlApSlApSlApSlAqPca5+srNyk1wgcd1XLMPqEB0/nWu8UuZ3srLERImmbpoR3XbLMPfGw92FQbgfgfNMgkup+izb6Auphn8RJAB/Wqr3tvVYb+Px8U08zPbUenvKfWnipw6Q4Fyqn+2rqP1Ix++t5byRysssTo6kaSUYMCPI5WqO538KpeHR9ZJOtCCAx06WTPYkZIIztnNceHvId3eZmima1izjqAtqcjuFCkZA9Scfvqrx2mfDaGq/B484/Npk1Hyn/PfipHY5gtQsk42J/oRexx95v7Pl5+lUzxfma5u2LTzyOT5FiFH0UfKP0qxuL+BLrGWguepIN9Lpp1ewYMcE+9V3wPlme8uRbxJ9pk6tWwQKcMW9AO312qvJ45nUuhwq8WlJtjneu8z96O/l3nS6sHDQytp842JKN7FT2+owfevQXJnOEfE7fqp8rrtJGTko2P3g9wf9DUBt/AEafnvDq89MWw/VsmurkfhL8J44bTqdRZYiSQCM4BZcjJ3GCP8RqzH46T17MvLnjcmszjn8qxvt3iFxUrB45dtDazSJjUkTsuRkZVCRt57iqv4N4gcRji4fdXL28ttezCEqsZV4yzFQQQcHsT28sVqcBb1KiX/wCnWnxXw/23898P1ukeh1v6rqfizt2rFj8XrEyiP7cZmMBcwt00kzgKz9hny77bnFBN6VELnxRtI7kwETkLMIGmERMKyn/hl/xflWBxnxeto/iYoUnkuIeqpCwsyq0ak6mKn7mR39j2oJ9Sq54D4wRNa2zXUc/xE6uQkUDkSGM79MZJYHOAe2QdxithwvxesbiSBE6/+0NoV2iYIJP6tmO2rtsM/eG9BNqVEbTxPtJblYF62HlMKTGIiF5F7or+Z/KsWy8YLGWSJFFxiWXpK5hYRiTOAhbtk7bDPcZxQTilQbw/5/fiNxdxSROghkPTJhdMICBpkLEgS7/d22B9KyuNeKNnaTvDJ1m6RQTSJEWjhMn3RIw7E/Q0EvpVc2HPM9xx97RS6W0Sfd+HJ1nT95nP3EJ3VuzfL61Y1ApSlApSlApSlApSlBBucLLrcX4WrDMamZ/8SBW/8A1uueLO6ls2jsm0TMVGrVpIXOTg+R8vzraXnDlleJ2HzRMWQjyypUj6EH+FYvM0dybZvgmRZxgrrAIbB3XfYEjzqHh7/LTGXc44j+vv277Yp4dJLwww3WDK1uUk3zltBGc+ZzvmsjlaxENjbxqANMSfmSgJ/Uk/rVf3V9x+OGWWb4eOONGZiRESQB2AQnf64qd8m8UW54fbyKc5jUH2ZRpYfqDXlZ3KzNjtSneJiZ9O22t5Asb+IT/tBwxZw0fzhsZzqUfhXtgfWuzlvgiQ8Q4hKAMyPH++IM2PqzZ/Ko7cfyhWUqot3TO0mIgCPXBOofTFZvh7x2V7y+t7p0a4RkOUGFYKuhsD2+X9ajExuI0tyUtq94mOsR0r/sOnxV5+m4eYorfSHkBZmYZwoOAADtknO59Peo74ccUl4nxj4qYKGigwxUEAk/Iu2+Ccn9Klnib4evxPpPC6LLHlSHJAZWOe4BwQfbzrO8OuSP2ZbsrsrzSMGdlzgADCqM7kDc5/tGvJrab9eyyuXBTi/j/Oenz1/Te8xQNJaXCICzNDIqgdyTGQB+ZqpOBcvX1xb8LsnspYEs5xNNNIyAEI7MFUA5JOrFW/xm/+HtpptOrpRu+nOM6ELYz5ZxUS5N51vr8RStw9IrWQE9b4hCQBnfRgN3GKvclC+F8lzx3RhlsrmU/HmYSmd1tli1ahIArYMo9MZ3rV8Ns7m8t5rSG2kZX4q0jTjT041Rhq1b5VhsfcHbermsOdLGdnWK7gdo1LMFdThV7t9B5mo5fc62VhGn7PW3m691GsgicbG4z9odOck6e3tQQ3mDgXELmeTq215I0d+skZDKLdbcPsVQEa5CO5wTjvg5zKOXuW7hY+Nq0TK1zLMYc4HUDxsFIPoSf31M/5VWmjqfEw6Op0tWsY6n9X/e9q1PPnOUnDhbCGATyXEwiVS+j5iNtyCNztQQXlDl67FxwcyWk0S2qTxylwuBnJDbHsc4H0NdPA+ULxLThaNbyBoeItLICB8ias6jv2qxrHmmSKBpeKRRWADhVzMjhsjPdfPOdvbNYfLniPBctcdRooo4rgQRP1AVmLAlSp7ZYDIAzQQLlXkqeGeC3msrl2huzKZmncWyoralkRVbSzn0x579zj74byfeLY8PQ28geLigmddsrHqzrO/arYk5ktV6xa4iHQx1suv2WrsG/CTjb1rqh5vs3t2uFuoTAhw0msaVPoT5Hcbe9BGuQeHz23EOJJLBIqTTtNHLtoYE4CjfOrBz28jUU5n5cvBJxW2jtJZRxCWJ4ZV09NQDltbE/JjtU35k8ULS1sTdwyR3I1hFVJFBZtsgd9wDqxjtWTw7nRZrqRNVt8MsCzCUXCFsHGSyd1QZPzHbYetBp+VuXZrfjVzI6N0TawRrJ/Rdo0QHHn5GrArSWnOtjLHJJHdwMkWDIwcYQE4Bb0BO2a7uF81Wl1I0dvcwyuoyyo4JA9dvL/AFoNrStVxnmq0syoubiKEtuodgCR649Peuu/5ysoMdW7gTKCQapF3RjgMN9wfLFBuaVpr3nGzhjjke6gVZhmImRQJPofTtv5ZrE5F5u/aVgt2yCLUXyurIARiM5wPTNBJKVWdj4uTSGCc2WLG4n6EcokzIDnAdkxsux8/I+2Zo3OFmLn4Y3UPXzp6esatX4f73t3oNxStQvN1mZDGLqAyKXDL1FypiGXzv8ALpHfPauzg3M9re6vhriKbR94IwJGe2R6H1oNnXzJnBxjONs9s19UoKi8R+ceIRRSW81pHHFICplVmdWB9G2Cn2Iz7VBeT/EC44ZkR6XiY5aN84z6gjdT/H0r0pNArqVZQynYggEH6g7GoHx/wZs7glodVs5/Bun/AEHt+RFZ747b3EuzxuZx4p5eWmolFpfHuXHy2kYPqZGI/QAfxqA/yqnF6bxG0TM5clRtk9xg5ypG2DUr4p4JXsZPSMU48sNpb9H2/wAxrA4R4UX0twscsLQoT80jYIUDvjB3PoKpt5kzqXSwzwsdZtSY6x1+ys7w554uuJ6jJAiRoMNKrNhm/Cqn23O+23rU8rB4LwaO0gSGFdKIMAeZ9ST5kncms6tlYmI6vms1qWvM0jUNTzcM8Pu/+Xm/7TVTHIM9lFaLg3kt78POPhm63Rc9N/kxp04K+/c+tX7XGkelSUvO3B7jrXNu6lSPgLpSkcBjjgPQk+yBOTIwzkkk7kVs14QsfAeFMkIWR72EyEJhmxJJgscZOB61ewUelMUFKHhTDmL4DT9ibv8AaGfLaE/++35VvPHKNSvD+p1BGLoGQx6tSpp+YjSCQQO1TLhXJkFvdzXYMsk82QWkkLaFLatCZ+6ucbeQAFb0igo3is1msVjLbvczWcF+GuDOsrFS0a4OHXJQBT5dz71pp3UQ3M6RusC8Yil/m2GmLDnVpxkDBG2PMV6LKD0FCoPlQeeuMS/ENxOdEka3+Os5XzG41QgSZbSwyV7Ht5it1x/jts0dzPaWS9J723VrqQSPCSFf7cRbY6fb0bWM5q68VxoGMYGPSg8731u0nDeMkF5ybmBw5h0FwW/nAgA0g+w7Vm8zIbqbiTWqsyPw6AppRhlVliLAAgEYAO2PI1fmKYoPPnFZEujezWiEwLwuKJiqMB1erHhO27AD/Kak3Kdn0+N2OmPQp4THnC4GrA77d6t0IB5CmKCnPFLiH+3zxFUhLWLaZug0ktxnP2CHdY1z3bGRgnIrUcDsddxa649QHBHHzLkBvtB5jY+VX0Vpig89cCZLduFS3cbGA2U8QzGzjqmaX5dIBOohlHb+kKsDwcs2bgCRkFWbrLuCManYVYukelcgUFKcj85SWdlacOihLXwuTHLFJHJ9lGZCWkyBjbI8/I+labit91bgKAsJTiys1tHbtkfaf7xLM2TluwAIHfbbb0HpGc43ppHpQUcvADJYcfdIdVx8XMFbR85jEgZlU98Eath3ra+FcUct/wBaOaaYpZpG7fDpHEu64i+XBaRcenkd9qt3FcKoHYYoOaUpQKUpQK+POuKV6OylKV4FKUoFKUoFKUoFKUoFKUoFKUoFKUoFKUoFKUoFKUoFK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42" y="3557587"/>
            <a:ext cx="20574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156742" y="4200941"/>
            <a:ext cx="2286000" cy="942945"/>
            <a:chOff x="4953000" y="4353341"/>
            <a:chExt cx="2387203" cy="942945"/>
          </a:xfrm>
        </p:grpSpPr>
        <p:pic>
          <p:nvPicPr>
            <p:cNvPr id="1032" name="Picture 8" descr="http://www.eccspfld.org/images/sliced_0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1" y="4353341"/>
              <a:ext cx="2387202" cy="52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953000" y="4865399"/>
              <a:ext cx="22765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2">
                      <a:lumMod val="50000"/>
                    </a:schemeClr>
                  </a:solidFill>
                  <a:latin typeface="Arial Narrow" pitchFamily="34" charset="0"/>
                </a:rPr>
                <a:t>Early Childhood Centers of Greater Springfield, Inc.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490" y="4393300"/>
            <a:ext cx="1436110" cy="65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4327" y="5181600"/>
            <a:ext cx="29704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SF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42" y="3615193"/>
            <a:ext cx="1371685" cy="5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096000"/>
            <a:ext cx="436048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hlinkClick r:id="rId9"/>
              </a:rPr>
              <a:t>rdgstudy@gse.harvard.edu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400" u="sng" dirty="0">
                <a:solidFill>
                  <a:schemeClr val="bg1"/>
                </a:solidFill>
                <a:hlinkClick r:id="rId10"/>
              </a:rPr>
              <a:t>http://isites.harvard.edu/lesaux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7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" b="25293"/>
          <a:stretch/>
        </p:blipFill>
        <p:spPr>
          <a:xfrm>
            <a:off x="435173" y="1676400"/>
            <a:ext cx="3908227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2515"/>
            <a:ext cx="4038600" cy="4433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550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AZ’s Children, 0–5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1600200"/>
            <a:ext cx="5181600" cy="5029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47800" y="1600200"/>
            <a:ext cx="5562600" cy="5029200"/>
            <a:chOff x="2254094" y="294187"/>
            <a:chExt cx="3801808" cy="3801808"/>
          </a:xfrm>
          <a:solidFill>
            <a:srgbClr val="CC9900"/>
          </a:solidFill>
        </p:grpSpPr>
        <p:sp>
          <p:nvSpPr>
            <p:cNvPr id="7" name="Pie 6"/>
            <p:cNvSpPr/>
            <p:nvPr/>
          </p:nvSpPr>
          <p:spPr>
            <a:xfrm>
              <a:off x="2254094" y="294187"/>
              <a:ext cx="3801808" cy="3801808"/>
            </a:xfrm>
            <a:prstGeom prst="pie">
              <a:avLst>
                <a:gd name="adj1" fmla="val 16200000"/>
                <a:gd name="adj2" fmla="val 180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ie 4"/>
            <p:cNvSpPr/>
            <p:nvPr/>
          </p:nvSpPr>
          <p:spPr>
            <a:xfrm>
              <a:off x="4257738" y="1099809"/>
              <a:ext cx="1357788" cy="11314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/>
            </a:p>
          </p:txBody>
        </p:sp>
      </p:grpSp>
      <p:sp>
        <p:nvSpPr>
          <p:cNvPr id="11" name="Oval 10"/>
          <p:cNvSpPr/>
          <p:nvPr/>
        </p:nvSpPr>
        <p:spPr>
          <a:xfrm>
            <a:off x="1828799" y="1600200"/>
            <a:ext cx="5199797" cy="50292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209550" y="1910686"/>
            <a:ext cx="2476500" cy="1442113"/>
          </a:xfrm>
          <a:prstGeom prst="homePlat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533,333 </a:t>
            </a:r>
            <a:r>
              <a:rPr lang="en-US" sz="2400" dirty="0">
                <a:solidFill>
                  <a:schemeClr val="tx1"/>
                </a:solidFill>
              </a:rPr>
              <a:t>children ages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0-5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6705600" y="1905000"/>
            <a:ext cx="2286000" cy="1828800"/>
          </a:xfrm>
          <a:prstGeom prst="homePlate">
            <a:avLst/>
          </a:prstGeom>
          <a:solidFill>
            <a:srgbClr val="CC99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 of 3 grow up in poverty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6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Preschool Enrollment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1600200"/>
            <a:ext cx="5181600" cy="5029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47800" y="1600200"/>
            <a:ext cx="5562600" cy="5029200"/>
            <a:chOff x="2254094" y="294187"/>
            <a:chExt cx="3801808" cy="3801808"/>
          </a:xfrm>
          <a:solidFill>
            <a:srgbClr val="CC9900"/>
          </a:solidFill>
        </p:grpSpPr>
        <p:sp>
          <p:nvSpPr>
            <p:cNvPr id="7" name="Pie 6"/>
            <p:cNvSpPr/>
            <p:nvPr/>
          </p:nvSpPr>
          <p:spPr>
            <a:xfrm>
              <a:off x="2254094" y="294187"/>
              <a:ext cx="3801808" cy="3801808"/>
            </a:xfrm>
            <a:prstGeom prst="pie">
              <a:avLst>
                <a:gd name="adj1" fmla="val 16200000"/>
                <a:gd name="adj2" fmla="val 180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ie 4"/>
            <p:cNvSpPr/>
            <p:nvPr/>
          </p:nvSpPr>
          <p:spPr>
            <a:xfrm>
              <a:off x="4257738" y="1099809"/>
              <a:ext cx="1357788" cy="11314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/>
            </a:p>
          </p:txBody>
        </p:sp>
      </p:grpSp>
      <p:cxnSp>
        <p:nvCxnSpPr>
          <p:cNvPr id="5" name="Straight Connector 4"/>
          <p:cNvCxnSpPr>
            <a:endCxn id="7" idx="0"/>
          </p:cNvCxnSpPr>
          <p:nvPr/>
        </p:nvCxnSpPr>
        <p:spPr>
          <a:xfrm>
            <a:off x="4229100" y="4114800"/>
            <a:ext cx="27813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267200" y="4114800"/>
            <a:ext cx="2784143" cy="1364776"/>
          </a:xfrm>
          <a:custGeom>
            <a:avLst/>
            <a:gdLst>
              <a:gd name="connsiteX0" fmla="*/ 0 w 2784143"/>
              <a:gd name="connsiteY0" fmla="*/ 0 h 1364776"/>
              <a:gd name="connsiteX1" fmla="*/ 2770495 w 2784143"/>
              <a:gd name="connsiteY1" fmla="*/ 13648 h 1364776"/>
              <a:gd name="connsiteX2" fmla="*/ 2784143 w 2784143"/>
              <a:gd name="connsiteY2" fmla="*/ 68239 h 1364776"/>
              <a:gd name="connsiteX3" fmla="*/ 2756847 w 2784143"/>
              <a:gd name="connsiteY3" fmla="*/ 232012 h 1364776"/>
              <a:gd name="connsiteX4" fmla="*/ 2743200 w 2784143"/>
              <a:gd name="connsiteY4" fmla="*/ 382137 h 1364776"/>
              <a:gd name="connsiteX5" fmla="*/ 2702256 w 2784143"/>
              <a:gd name="connsiteY5" fmla="*/ 532263 h 1364776"/>
              <a:gd name="connsiteX6" fmla="*/ 2647665 w 2784143"/>
              <a:gd name="connsiteY6" fmla="*/ 777923 h 1364776"/>
              <a:gd name="connsiteX7" fmla="*/ 2579427 w 2784143"/>
              <a:gd name="connsiteY7" fmla="*/ 955343 h 1364776"/>
              <a:gd name="connsiteX8" fmla="*/ 2511188 w 2784143"/>
              <a:gd name="connsiteY8" fmla="*/ 1050878 h 1364776"/>
              <a:gd name="connsiteX9" fmla="*/ 2483892 w 2784143"/>
              <a:gd name="connsiteY9" fmla="*/ 1105469 h 1364776"/>
              <a:gd name="connsiteX10" fmla="*/ 2456597 w 2784143"/>
              <a:gd name="connsiteY10" fmla="*/ 1132764 h 1364776"/>
              <a:gd name="connsiteX11" fmla="*/ 2429301 w 2784143"/>
              <a:gd name="connsiteY11" fmla="*/ 1201003 h 1364776"/>
              <a:gd name="connsiteX12" fmla="*/ 2388358 w 2784143"/>
              <a:gd name="connsiteY12" fmla="*/ 1241946 h 1364776"/>
              <a:gd name="connsiteX13" fmla="*/ 2361062 w 2784143"/>
              <a:gd name="connsiteY13" fmla="*/ 1296537 h 1364776"/>
              <a:gd name="connsiteX14" fmla="*/ 2347415 w 2784143"/>
              <a:gd name="connsiteY14" fmla="*/ 1364776 h 1364776"/>
              <a:gd name="connsiteX15" fmla="*/ 0 w 2784143"/>
              <a:gd name="connsiteY15" fmla="*/ 0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84143" h="1364776">
                <a:moveTo>
                  <a:pt x="0" y="0"/>
                </a:moveTo>
                <a:lnTo>
                  <a:pt x="2770495" y="13648"/>
                </a:lnTo>
                <a:lnTo>
                  <a:pt x="2784143" y="68239"/>
                </a:lnTo>
                <a:lnTo>
                  <a:pt x="2756847" y="232012"/>
                </a:lnTo>
                <a:lnTo>
                  <a:pt x="2743200" y="382137"/>
                </a:lnTo>
                <a:lnTo>
                  <a:pt x="2702256" y="532263"/>
                </a:lnTo>
                <a:lnTo>
                  <a:pt x="2647665" y="777923"/>
                </a:lnTo>
                <a:lnTo>
                  <a:pt x="2579427" y="955343"/>
                </a:lnTo>
                <a:lnTo>
                  <a:pt x="2511188" y="1050878"/>
                </a:lnTo>
                <a:lnTo>
                  <a:pt x="2483892" y="1105469"/>
                </a:lnTo>
                <a:lnTo>
                  <a:pt x="2456597" y="1132764"/>
                </a:lnTo>
                <a:lnTo>
                  <a:pt x="2429301" y="1201003"/>
                </a:lnTo>
                <a:lnTo>
                  <a:pt x="2388358" y="1241946"/>
                </a:lnTo>
                <a:lnTo>
                  <a:pt x="2361062" y="1296537"/>
                </a:lnTo>
                <a:lnTo>
                  <a:pt x="2347415" y="1364776"/>
                </a:lnTo>
                <a:lnTo>
                  <a:pt x="0" y="0"/>
                </a:lnTo>
                <a:close/>
              </a:path>
            </a:pathLst>
          </a:custGeom>
          <a:solidFill>
            <a:srgbClr val="C0504D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799" y="1600200"/>
            <a:ext cx="5199797" cy="50292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 flipH="1">
            <a:off x="6705600" y="4191000"/>
            <a:ext cx="2286000" cy="1448888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 out of 4 enrolled in preschool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972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77200" cy="1341438"/>
          </a:xfrm>
        </p:spPr>
        <p:txBody>
          <a:bodyPr/>
          <a:lstStyle/>
          <a:p>
            <a:r>
              <a:rPr lang="en-US" dirty="0" smtClean="0"/>
              <a:t>K-12 Population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133600"/>
            <a:ext cx="68580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324970" y="2310689"/>
            <a:ext cx="6722660" cy="1237063"/>
            <a:chOff x="1020170" y="2310689"/>
            <a:chExt cx="6722660" cy="1237063"/>
          </a:xfrm>
        </p:grpSpPr>
        <p:grpSp>
          <p:nvGrpSpPr>
            <p:cNvPr id="5" name="Group 4"/>
            <p:cNvGrpSpPr/>
            <p:nvPr/>
          </p:nvGrpSpPr>
          <p:grpSpPr>
            <a:xfrm>
              <a:off x="1066800" y="2310689"/>
              <a:ext cx="6676030" cy="575952"/>
              <a:chOff x="1066800" y="2310689"/>
              <a:chExt cx="6676030" cy="575952"/>
            </a:xfrm>
          </p:grpSpPr>
          <p:pic>
            <p:nvPicPr>
              <p:cNvPr id="3074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66800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8768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884371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97918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79861" y="2326481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8674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824773" y="2327486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1020170" y="2971800"/>
              <a:ext cx="6676030" cy="575952"/>
              <a:chOff x="1066800" y="2310689"/>
              <a:chExt cx="6676030" cy="575952"/>
            </a:xfrm>
          </p:grpSpPr>
          <p:pic>
            <p:nvPicPr>
              <p:cNvPr id="14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66800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8768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884371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97918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79861" y="2326481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8674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824773" y="2327486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1286869" y="3639737"/>
            <a:ext cx="6722660" cy="1237063"/>
            <a:chOff x="1020170" y="2310689"/>
            <a:chExt cx="6722660" cy="1237063"/>
          </a:xfrm>
        </p:grpSpPr>
        <p:grpSp>
          <p:nvGrpSpPr>
            <p:cNvPr id="24" name="Group 23"/>
            <p:cNvGrpSpPr/>
            <p:nvPr/>
          </p:nvGrpSpPr>
          <p:grpSpPr>
            <a:xfrm>
              <a:off x="1066800" y="2310689"/>
              <a:ext cx="6676030" cy="575952"/>
              <a:chOff x="1066800" y="2310689"/>
              <a:chExt cx="6676030" cy="575952"/>
            </a:xfrm>
          </p:grpSpPr>
          <p:pic>
            <p:nvPicPr>
              <p:cNvPr id="33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66800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8768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884371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97918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79861" y="2326481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8674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824773" y="2327486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1020170" y="2971800"/>
              <a:ext cx="6676030" cy="575952"/>
              <a:chOff x="1066800" y="2310689"/>
              <a:chExt cx="6676030" cy="575952"/>
            </a:xfrm>
          </p:grpSpPr>
          <p:pic>
            <p:nvPicPr>
              <p:cNvPr id="26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66800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8768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884371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97918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79861" y="2326481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8674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824773" y="2327486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240239" y="4953000"/>
            <a:ext cx="6722660" cy="1237063"/>
            <a:chOff x="1020170" y="2310689"/>
            <a:chExt cx="6722660" cy="1237063"/>
          </a:xfrm>
        </p:grpSpPr>
        <p:grpSp>
          <p:nvGrpSpPr>
            <p:cNvPr id="42" name="Group 41"/>
            <p:cNvGrpSpPr/>
            <p:nvPr/>
          </p:nvGrpSpPr>
          <p:grpSpPr>
            <a:xfrm>
              <a:off x="1066800" y="2310689"/>
              <a:ext cx="6676030" cy="575952"/>
              <a:chOff x="1066800" y="2310689"/>
              <a:chExt cx="6676030" cy="575952"/>
            </a:xfrm>
          </p:grpSpPr>
          <p:pic>
            <p:nvPicPr>
              <p:cNvPr id="51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66800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8768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884371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97918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79861" y="2326481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8674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824773" y="2327486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1020170" y="2971800"/>
              <a:ext cx="6676030" cy="575952"/>
              <a:chOff x="1066800" y="2310689"/>
              <a:chExt cx="6676030" cy="575952"/>
            </a:xfrm>
          </p:grpSpPr>
          <p:pic>
            <p:nvPicPr>
              <p:cNvPr id="44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66800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8768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884371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897918" y="2310689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79861" y="2326481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867400" y="2314503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C:\Users\shm880\AppData\Local\Microsoft\Windows\Temporary Internet Files\Content.IE5\8FTFE2T6\MC900366144[2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824773" y="2327486"/>
                <a:ext cx="918057" cy="559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1" name="Rectangle 20"/>
          <p:cNvSpPr/>
          <p:nvPr/>
        </p:nvSpPr>
        <p:spPr>
          <a:xfrm>
            <a:off x="2433526" y="3402772"/>
            <a:ext cx="4500674" cy="1702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1,840 </a:t>
            </a:r>
            <a:r>
              <a:rPr lang="en-US" sz="4800" dirty="0"/>
              <a:t>public schools</a:t>
            </a:r>
          </a:p>
        </p:txBody>
      </p:sp>
    </p:spTree>
    <p:extLst>
      <p:ext uri="{BB962C8B-B14F-4D97-AF65-F5344CB8AC3E}">
        <p14:creationId xmlns:p14="http://schemas.microsoft.com/office/powerpoint/2010/main" val="211986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77200" cy="1341438"/>
          </a:xfrm>
        </p:spPr>
        <p:txBody>
          <a:bodyPr/>
          <a:lstStyle/>
          <a:p>
            <a:r>
              <a:rPr lang="en-US" dirty="0" smtClean="0"/>
              <a:t>K-12 Population: Free or Reduced Price Lunch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133600"/>
            <a:ext cx="68580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2310689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314503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9171" y="2310689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2718" y="2310689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4661" y="232648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2314503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9573" y="2327486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4970" y="29718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4970" y="2975614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2541" y="29718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56088" y="29718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8031" y="2987592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5570" y="2975614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2943" y="2988597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3499" y="3639737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499" y="364355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1070" y="3639737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4617" y="3639737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6560" y="3655529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4099" y="364355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1472" y="3656534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6869" y="4300848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6869" y="4304662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4440" y="4300848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7987" y="4300848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9930" y="431664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7469" y="4304662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4842" y="4317645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6869" y="49530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6869" y="4956814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4440" y="49530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7987" y="49530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9930" y="4968792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7469" y="4956814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4842" y="4969797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0239" y="561411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0239" y="5617925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7810" y="561411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357" y="561411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3300" y="5629903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839" y="5617925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8212" y="5630908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172199" y="3733800"/>
            <a:ext cx="2696081" cy="25302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57.4%  of students eligible for FRPL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600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77200" cy="1341438"/>
          </a:xfrm>
        </p:spPr>
        <p:txBody>
          <a:bodyPr/>
          <a:lstStyle/>
          <a:p>
            <a:r>
              <a:rPr lang="en-US" dirty="0" smtClean="0"/>
              <a:t>K-12 Population: Immigrant Status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133600"/>
            <a:ext cx="68580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2310689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2314503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9171" y="2310689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2718" y="2310689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4661" y="232648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2314503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9573" y="2327486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4970" y="29718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34970" y="2975614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2541" y="29718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56088" y="29718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8031" y="2987592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5570" y="2975614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2943" y="2988597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3499" y="3639737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499" y="364355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1070" y="3639737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4617" y="3639737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46560" y="3655529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4099" y="364355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1472" y="3656534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6869" y="4300848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6869" y="4304662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4440" y="4300848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7987" y="4300848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9930" y="431664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7469" y="4304662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4842" y="4317645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6869" y="49530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6869" y="4956814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4440" y="49530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7987" y="4953000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9930" y="4968792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7469" y="4956814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4842" y="4969797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0239" y="561411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0239" y="5617925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7810" y="561411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357" y="5614111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3300" y="5629903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839" y="5617925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shm880\AppData\Local\Microsoft\Windows\Temporary Internet Files\Content.IE5\8FTFE2T6\MC900366144[2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8212" y="5630908"/>
            <a:ext cx="918057" cy="5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172199" y="3530956"/>
            <a:ext cx="2696081" cy="2733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29%  of students from immigrant homes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290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00FB6D5F85E40930548AAFACBA23E" ma:contentTypeVersion="1" ma:contentTypeDescription="Create a new document." ma:contentTypeScope="" ma:versionID="8deb4cdb6dfb874bbe4bb60c46fef950">
  <xsd:schema xmlns:xsd="http://www.w3.org/2001/XMLSchema" xmlns:xs="http://www.w3.org/2001/XMLSchema" xmlns:p="http://schemas.microsoft.com/office/2006/metadata/properties" xmlns:ns1="http://schemas.microsoft.com/sharepoint/v3" xmlns:ns2="a0e9d492-aae1-42ec-9904-4fd688908c79" targetNamespace="http://schemas.microsoft.com/office/2006/metadata/properties" ma:root="true" ma:fieldsID="0b59b916d9a87ac47f94f41119d38828" ns1:_="" ns2:_="">
    <xsd:import namespace="http://schemas.microsoft.com/sharepoint/v3"/>
    <xsd:import namespace="a0e9d492-aae1-42ec-9904-4fd688908c79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Date_x0020_Due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9d492-aae1-42ec-9904-4fd688908c7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a4a79f51-32ee-4d2f-b804-3e51363b6775}" ma:internalName="TaxCatchAll" ma:showField="CatchAllData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a4a79f51-32ee-4d2f-b804-3e51363b6775}" ma:internalName="TaxCatchAllLabel" ma:readOnly="true" ma:showField="CatchAllDataLabel" ma:web="a0e9d492-aae1-42ec-9904-4fd688908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Due" ma:index="12" nillable="true" ma:displayName="Date Due" ma:format="DateTime" ma:internalName="Date_x0020_D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e9d492-aae1-42ec-9904-4fd688908c79"/>
    <Date_x0020_Due xmlns="a0e9d492-aae1-42ec-9904-4fd688908c79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3BD294-487F-47FD-B59A-328FECBDE962}"/>
</file>

<file path=customXml/itemProps2.xml><?xml version="1.0" encoding="utf-8"?>
<ds:datastoreItem xmlns:ds="http://schemas.openxmlformats.org/officeDocument/2006/customXml" ds:itemID="{38C84CCD-D98F-40C6-A42F-93851DF8657B}"/>
</file>

<file path=customXml/itemProps3.xml><?xml version="1.0" encoding="utf-8"?>
<ds:datastoreItem xmlns:ds="http://schemas.openxmlformats.org/officeDocument/2006/customXml" ds:itemID="{04BC8893-FEDC-48EB-A5F8-FBECD980E2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5172</TotalTime>
  <Words>1507</Words>
  <Application>Microsoft Macintosh PowerPoint</Application>
  <PresentationFormat>On-screen Show (4:3)</PresentationFormat>
  <Paragraphs>300</Paragraphs>
  <Slides>41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Building Early Literacy:  The Opportunity and the Challenge</vt:lpstr>
      <vt:lpstr>Meet Nathan &amp; Shelby</vt:lpstr>
      <vt:lpstr>Today’s Agenda: Three Guiding Questions</vt:lpstr>
      <vt:lpstr>Arizona Landscape</vt:lpstr>
      <vt:lpstr>AZ’s Children, 0–5</vt:lpstr>
      <vt:lpstr>Preschool Enrollment</vt:lpstr>
      <vt:lpstr>K-12 Population</vt:lpstr>
      <vt:lpstr>K-12 Population: Free or Reduced Price Lunch</vt:lpstr>
      <vt:lpstr>K-12 Population: Immigrant Status</vt:lpstr>
      <vt:lpstr>PowerPoint Presentation</vt:lpstr>
      <vt:lpstr>PowerPoint Presentation</vt:lpstr>
      <vt:lpstr>PowerPoint Presentation</vt:lpstr>
      <vt:lpstr>The Demographics of Reading Difficulties</vt:lpstr>
      <vt:lpstr>Guiding Goals</vt:lpstr>
      <vt:lpstr>Early  LIteracy</vt:lpstr>
      <vt:lpstr>PowerPoint Presentation</vt:lpstr>
      <vt:lpstr>PowerPoint Presentation</vt:lpstr>
      <vt:lpstr>PowerPoint Presentation</vt:lpstr>
      <vt:lpstr>Skills-Based vs. Knowledge-Based Literacy Competencies: A Pervasive Gap</vt:lpstr>
      <vt:lpstr>Two Different Problem Spaces</vt:lpstr>
      <vt:lpstr>What does this mean for our learners?</vt:lpstr>
      <vt:lpstr>Lesson #1: The Key Link Between Reading &amp; Language  Development</vt:lpstr>
      <vt:lpstr>Lesson #2: Thinking Past “Proficiency”</vt:lpstr>
      <vt:lpstr>PowerPoint Presentation</vt:lpstr>
      <vt:lpstr>Key Strategies</vt:lpstr>
      <vt:lpstr>A Framework for Comprehensive Reform</vt:lpstr>
      <vt:lpstr>Ensure programs are delivered with sufficient intensity, duration, and scope (before scaling up)</vt:lpstr>
      <vt:lpstr>Conduct early, ongoing assessments of children’s language and reading, and the quality of settings and services</vt:lpstr>
      <vt:lpstr>Increase adults’ capacity to assess and support children’s language and literacy development </vt:lpstr>
      <vt:lpstr>A Comprehensive Curriculum Supports Quality Instruction</vt:lpstr>
      <vt:lpstr>Principles of An Integrated Instructional Approach</vt:lpstr>
      <vt:lpstr>Expand and strengthen work with families across learning settings and within communities </vt:lpstr>
      <vt:lpstr>PowerPoint Presentation</vt:lpstr>
      <vt:lpstr>Making it happen</vt:lpstr>
      <vt:lpstr>Focusing on the Architecture of the System</vt:lpstr>
      <vt:lpstr>Making It Happen</vt:lpstr>
      <vt:lpstr>Focusing Efforts:  3 Broad Types of Initiatives</vt:lpstr>
      <vt:lpstr>Structural v. Capacity-Building Levers: A Cautionary Tale</vt:lpstr>
      <vt:lpstr>Summing Up: A Complex Enterprise Demands a Comprehensive Process</vt:lpstr>
      <vt:lpstr>Acknowledgements</vt:lpstr>
      <vt:lpstr>Thank you!</vt:lpstr>
    </vt:vector>
  </TitlesOfParts>
  <Company>Harvard University Graduate School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Harvard University</dc:creator>
  <cp:lastModifiedBy/>
  <cp:revision>298</cp:revision>
  <dcterms:created xsi:type="dcterms:W3CDTF">2010-06-10T01:52:54Z</dcterms:created>
  <dcterms:modified xsi:type="dcterms:W3CDTF">2013-11-13T17:45:08Z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0x010100E6B00FB6D5F85E40930548AAFACBA23E</vt:lpwstr>
  </property>
</Properties>
</file>